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7" r:id="rId5"/>
    <p:sldMasterId id="2147483678" r:id="rId6"/>
    <p:sldMasterId id="2147483690" r:id="rId7"/>
    <p:sldMasterId id="2147483769" r:id="rId8"/>
    <p:sldMasterId id="2147483781" r:id="rId9"/>
    <p:sldMasterId id="2147483861"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2" r:id="rId68"/>
    <p:sldId id="313" r:id="rId69"/>
    <p:sldId id="314" r:id="rId70"/>
    <p:sldId id="315" r:id="rId71"/>
    <p:sldId id="316" r:id="rId72"/>
    <p:sldId id="317" r:id="rId73"/>
    <p:sldId id="318" r:id="rId74"/>
    <p:sldId id="319" r:id="rId75"/>
    <p:sldId id="320" r:id="rId76"/>
    <p:sldId id="321" r:id="rId77"/>
    <p:sldId id="322" r:id="rId78"/>
    <p:sldId id="323" r:id="rId79"/>
    <p:sldId id="324" r:id="rId80"/>
    <p:sldId id="325" r:id="rId81"/>
    <p:sldId id="326" r:id="rId82"/>
    <p:sldId id="327" r:id="rId83"/>
    <p:sldId id="328" r:id="rId84"/>
    <p:sldId id="329" r:id="rId85"/>
    <p:sldId id="330" r:id="rId86"/>
    <p:sldId id="331" r:id="rId87"/>
    <p:sldId id="332" r:id="rId88"/>
    <p:sldId id="333" r:id="rId89"/>
    <p:sldId id="334" r:id="rId90"/>
    <p:sldId id="335" r:id="rId91"/>
    <p:sldId id="336" r:id="rId92"/>
    <p:sldId id="337" r:id="rId93"/>
    <p:sldId id="338" r:id="rId94"/>
    <p:sldId id="339" r:id="rId95"/>
    <p:sldId id="340" r:id="rId96"/>
    <p:sldId id="341" r:id="rId97"/>
    <p:sldId id="342" r:id="rId98"/>
    <p:sldId id="343" r:id="rId99"/>
    <p:sldId id="344" r:id="rId100"/>
    <p:sldId id="345" r:id="rId101"/>
    <p:sldId id="346" r:id="rId102"/>
    <p:sldId id="347" r:id="rId103"/>
    <p:sldId id="348" r:id="rId104"/>
    <p:sldId id="349" r:id="rId105"/>
    <p:sldId id="350" r:id="rId106"/>
    <p:sldId id="351" r:id="rId107"/>
  </p:sldIdLst>
  <p:sldSz cy="6858000" cx="12192000"/>
  <p:notesSz cx="6858000" cy="9144000"/>
  <p:embeddedFontLst>
    <p:embeddedFont>
      <p:font typeface="Roboto"/>
      <p:regular r:id="rId108"/>
      <p:bold r:id="rId109"/>
      <p:italic r:id="rId110"/>
      <p:boldItalic r:id="rId111"/>
    </p:embeddedFont>
    <p:embeddedFont>
      <p:font typeface="Montserrat"/>
      <p:regular r:id="rId112"/>
      <p:bold r:id="rId113"/>
      <p:italic r:id="rId114"/>
      <p:boldItalic r:id="rId115"/>
    </p:embeddedFont>
    <p:embeddedFont>
      <p:font typeface="Montserrat Light"/>
      <p:regular r:id="rId116"/>
      <p:bold r:id="rId117"/>
      <p:italic r:id="rId118"/>
      <p:boldItalic r:id="rId119"/>
    </p:embeddedFont>
    <p:embeddedFont>
      <p:font typeface="Helvetica Neue"/>
      <p:regular r:id="rId120"/>
      <p:bold r:id="rId121"/>
      <p:italic r:id="rId122"/>
      <p:boldItalic r:id="rId123"/>
    </p:embeddedFont>
    <p:embeddedFont>
      <p:font typeface="Helvetica Neue Light"/>
      <p:regular r:id="rId124"/>
      <p:bold r:id="rId125"/>
      <p:italic r:id="rId126"/>
      <p:boldItalic r:id="rId127"/>
    </p:embeddedFont>
    <p:embeddedFont>
      <p:font typeface="Open Sans Light"/>
      <p:regular r:id="rId128"/>
      <p:bold r:id="rId129"/>
      <p:italic r:id="rId130"/>
      <p:boldItalic r:id="rId131"/>
    </p:embeddedFont>
    <p:embeddedFont>
      <p:font typeface="Open Sans"/>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6" roundtripDataSignature="AMtx7mgVpG9ASsgoelm/u1sLa+wsP3Pl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BE65F1-F40B-4CEB-A8B2-AC93389F8E7A}">
  <a:tblStyle styleId="{02BE65F1-F40B-4CEB-A8B2-AC93389F8E7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07" Type="http://schemas.openxmlformats.org/officeDocument/2006/relationships/slide" Target="slides/slide96.xml"/><Relationship Id="rId106" Type="http://schemas.openxmlformats.org/officeDocument/2006/relationships/slide" Target="slides/slide95.xml"/><Relationship Id="rId105" Type="http://schemas.openxmlformats.org/officeDocument/2006/relationships/slide" Target="slides/slide94.xml"/><Relationship Id="rId104" Type="http://schemas.openxmlformats.org/officeDocument/2006/relationships/slide" Target="slides/slide93.xml"/><Relationship Id="rId109" Type="http://schemas.openxmlformats.org/officeDocument/2006/relationships/font" Target="fonts/Roboto-bold.fntdata"/><Relationship Id="rId108" Type="http://schemas.openxmlformats.org/officeDocument/2006/relationships/font" Target="fonts/Roboto-regular.fntdata"/><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103" Type="http://schemas.openxmlformats.org/officeDocument/2006/relationships/slide" Target="slides/slide92.xml"/><Relationship Id="rId102" Type="http://schemas.openxmlformats.org/officeDocument/2006/relationships/slide" Target="slides/slide91.xml"/><Relationship Id="rId101" Type="http://schemas.openxmlformats.org/officeDocument/2006/relationships/slide" Target="slides/slide90.xml"/><Relationship Id="rId100" Type="http://schemas.openxmlformats.org/officeDocument/2006/relationships/slide" Target="slides/slide89.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129" Type="http://schemas.openxmlformats.org/officeDocument/2006/relationships/font" Target="fonts/OpenSansLight-bold.fntdata"/><Relationship Id="rId128" Type="http://schemas.openxmlformats.org/officeDocument/2006/relationships/font" Target="fonts/OpenSansLight-regular.fntdata"/><Relationship Id="rId127" Type="http://schemas.openxmlformats.org/officeDocument/2006/relationships/font" Target="fonts/HelveticaNeueLight-boldItalic.fntdata"/><Relationship Id="rId126" Type="http://schemas.openxmlformats.org/officeDocument/2006/relationships/font" Target="fonts/HelveticaNeueLight-italic.fntdata"/><Relationship Id="rId26" Type="http://schemas.openxmlformats.org/officeDocument/2006/relationships/slide" Target="slides/slide15.xml"/><Relationship Id="rId121" Type="http://schemas.openxmlformats.org/officeDocument/2006/relationships/font" Target="fonts/HelveticaNeue-bold.fntdata"/><Relationship Id="rId25" Type="http://schemas.openxmlformats.org/officeDocument/2006/relationships/slide" Target="slides/slide14.xml"/><Relationship Id="rId120" Type="http://schemas.openxmlformats.org/officeDocument/2006/relationships/font" Target="fonts/HelveticaNeue-regular.fntdata"/><Relationship Id="rId28" Type="http://schemas.openxmlformats.org/officeDocument/2006/relationships/slide" Target="slides/slide17.xml"/><Relationship Id="rId27" Type="http://schemas.openxmlformats.org/officeDocument/2006/relationships/slide" Target="slides/slide16.xml"/><Relationship Id="rId125" Type="http://schemas.openxmlformats.org/officeDocument/2006/relationships/font" Target="fonts/HelveticaNeueLight-bold.fntdata"/><Relationship Id="rId29" Type="http://schemas.openxmlformats.org/officeDocument/2006/relationships/slide" Target="slides/slide18.xml"/><Relationship Id="rId124" Type="http://schemas.openxmlformats.org/officeDocument/2006/relationships/font" Target="fonts/HelveticaNeueLight-regular.fntdata"/><Relationship Id="rId123" Type="http://schemas.openxmlformats.org/officeDocument/2006/relationships/font" Target="fonts/HelveticaNeue-boldItalic.fntdata"/><Relationship Id="rId122" Type="http://schemas.openxmlformats.org/officeDocument/2006/relationships/font" Target="fonts/HelveticaNeue-italic.fntdata"/><Relationship Id="rId95" Type="http://schemas.openxmlformats.org/officeDocument/2006/relationships/slide" Target="slides/slide84.xml"/><Relationship Id="rId94" Type="http://schemas.openxmlformats.org/officeDocument/2006/relationships/slide" Target="slides/slide83.xml"/><Relationship Id="rId97" Type="http://schemas.openxmlformats.org/officeDocument/2006/relationships/slide" Target="slides/slide86.xml"/><Relationship Id="rId96" Type="http://schemas.openxmlformats.org/officeDocument/2006/relationships/slide" Target="slides/slide85.xml"/><Relationship Id="rId11" Type="http://schemas.openxmlformats.org/officeDocument/2006/relationships/notesMaster" Target="notesMasters/notesMaster1.xml"/><Relationship Id="rId99" Type="http://schemas.openxmlformats.org/officeDocument/2006/relationships/slide" Target="slides/slide88.xml"/><Relationship Id="rId10" Type="http://schemas.openxmlformats.org/officeDocument/2006/relationships/slideMaster" Target="slideMasters/slideMaster7.xml"/><Relationship Id="rId98" Type="http://schemas.openxmlformats.org/officeDocument/2006/relationships/slide" Target="slides/slide87.xml"/><Relationship Id="rId13" Type="http://schemas.openxmlformats.org/officeDocument/2006/relationships/slide" Target="slides/slide2.xml"/><Relationship Id="rId12" Type="http://schemas.openxmlformats.org/officeDocument/2006/relationships/slide" Target="slides/slide1.xml"/><Relationship Id="rId91" Type="http://schemas.openxmlformats.org/officeDocument/2006/relationships/slide" Target="slides/slide80.xml"/><Relationship Id="rId90" Type="http://schemas.openxmlformats.org/officeDocument/2006/relationships/slide" Target="slides/slide79.xml"/><Relationship Id="rId93" Type="http://schemas.openxmlformats.org/officeDocument/2006/relationships/slide" Target="slides/slide82.xml"/><Relationship Id="rId92" Type="http://schemas.openxmlformats.org/officeDocument/2006/relationships/slide" Target="slides/slide81.xml"/><Relationship Id="rId118" Type="http://schemas.openxmlformats.org/officeDocument/2006/relationships/font" Target="fonts/MontserratLight-italic.fntdata"/><Relationship Id="rId117" Type="http://schemas.openxmlformats.org/officeDocument/2006/relationships/font" Target="fonts/MontserratLight-bold.fntdata"/><Relationship Id="rId116" Type="http://schemas.openxmlformats.org/officeDocument/2006/relationships/font" Target="fonts/MontserratLight-regular.fntdata"/><Relationship Id="rId115" Type="http://schemas.openxmlformats.org/officeDocument/2006/relationships/font" Target="fonts/Montserrat-boldItalic.fntdata"/><Relationship Id="rId119" Type="http://schemas.openxmlformats.org/officeDocument/2006/relationships/font" Target="fonts/MontserratLight-boldItalic.fntdata"/><Relationship Id="rId15" Type="http://schemas.openxmlformats.org/officeDocument/2006/relationships/slide" Target="slides/slide4.xml"/><Relationship Id="rId110" Type="http://schemas.openxmlformats.org/officeDocument/2006/relationships/font" Target="fonts/Roboto-italic.fntdata"/><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14" Type="http://schemas.openxmlformats.org/officeDocument/2006/relationships/font" Target="fonts/Montserrat-italic.fntdata"/><Relationship Id="rId18" Type="http://schemas.openxmlformats.org/officeDocument/2006/relationships/slide" Target="slides/slide7.xml"/><Relationship Id="rId113" Type="http://schemas.openxmlformats.org/officeDocument/2006/relationships/font" Target="fonts/Montserrat-bold.fntdata"/><Relationship Id="rId112" Type="http://schemas.openxmlformats.org/officeDocument/2006/relationships/font" Target="fonts/Montserrat-regular.fntdata"/><Relationship Id="rId111" Type="http://schemas.openxmlformats.org/officeDocument/2006/relationships/font" Target="fonts/Roboto-boldItalic.fntdata"/><Relationship Id="rId84" Type="http://schemas.openxmlformats.org/officeDocument/2006/relationships/slide" Target="slides/slide73.xml"/><Relationship Id="rId83" Type="http://schemas.openxmlformats.org/officeDocument/2006/relationships/slide" Target="slides/slide72.xml"/><Relationship Id="rId86" Type="http://schemas.openxmlformats.org/officeDocument/2006/relationships/slide" Target="slides/slide75.xml"/><Relationship Id="rId85" Type="http://schemas.openxmlformats.org/officeDocument/2006/relationships/slide" Target="slides/slide74.xml"/><Relationship Id="rId88" Type="http://schemas.openxmlformats.org/officeDocument/2006/relationships/slide" Target="slides/slide77.xml"/><Relationship Id="rId87" Type="http://schemas.openxmlformats.org/officeDocument/2006/relationships/slide" Target="slides/slide76.xml"/><Relationship Id="rId89" Type="http://schemas.openxmlformats.org/officeDocument/2006/relationships/slide" Target="slides/slide78.xml"/><Relationship Id="rId80" Type="http://schemas.openxmlformats.org/officeDocument/2006/relationships/slide" Target="slides/slide69.xml"/><Relationship Id="rId82" Type="http://schemas.openxmlformats.org/officeDocument/2006/relationships/slide" Target="slides/slide71.xml"/><Relationship Id="rId81" Type="http://schemas.openxmlformats.org/officeDocument/2006/relationships/slide" Target="slides/slide7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2.xml"/><Relationship Id="rId72" Type="http://schemas.openxmlformats.org/officeDocument/2006/relationships/slide" Target="slides/slide61.xml"/><Relationship Id="rId75" Type="http://schemas.openxmlformats.org/officeDocument/2006/relationships/slide" Target="slides/slide64.xml"/><Relationship Id="rId74" Type="http://schemas.openxmlformats.org/officeDocument/2006/relationships/slide" Target="slides/slide63.xml"/><Relationship Id="rId77" Type="http://schemas.openxmlformats.org/officeDocument/2006/relationships/slide" Target="slides/slide66.xml"/><Relationship Id="rId76" Type="http://schemas.openxmlformats.org/officeDocument/2006/relationships/slide" Target="slides/slide65.xml"/><Relationship Id="rId79" Type="http://schemas.openxmlformats.org/officeDocument/2006/relationships/slide" Target="slides/slide68.xml"/><Relationship Id="rId78" Type="http://schemas.openxmlformats.org/officeDocument/2006/relationships/slide" Target="slides/slide67.xml"/><Relationship Id="rId71" Type="http://schemas.openxmlformats.org/officeDocument/2006/relationships/slide" Target="slides/slide60.xml"/><Relationship Id="rId70" Type="http://schemas.openxmlformats.org/officeDocument/2006/relationships/slide" Target="slides/slide59.xml"/><Relationship Id="rId132" Type="http://schemas.openxmlformats.org/officeDocument/2006/relationships/font" Target="fonts/OpenSans-regular.fntdata"/><Relationship Id="rId131" Type="http://schemas.openxmlformats.org/officeDocument/2006/relationships/font" Target="fonts/OpenSansLight-boldItalic.fntdata"/><Relationship Id="rId130" Type="http://schemas.openxmlformats.org/officeDocument/2006/relationships/font" Target="fonts/OpenSansLight-italic.fntdata"/><Relationship Id="rId136" Type="http://customschemas.google.com/relationships/presentationmetadata" Target="metadata"/><Relationship Id="rId135" Type="http://schemas.openxmlformats.org/officeDocument/2006/relationships/font" Target="fonts/OpenSans-boldItalic.fntdata"/><Relationship Id="rId134" Type="http://schemas.openxmlformats.org/officeDocument/2006/relationships/font" Target="fonts/OpenSans-italic.fntdata"/><Relationship Id="rId133" Type="http://schemas.openxmlformats.org/officeDocument/2006/relationships/font" Target="fonts/OpenSans-bold.fntdata"/><Relationship Id="rId62" Type="http://schemas.openxmlformats.org/officeDocument/2006/relationships/slide" Target="slides/slide51.xml"/><Relationship Id="rId61" Type="http://schemas.openxmlformats.org/officeDocument/2006/relationships/slide" Target="slides/slide50.xml"/><Relationship Id="rId64" Type="http://schemas.openxmlformats.org/officeDocument/2006/relationships/slide" Target="slides/slide53.xml"/><Relationship Id="rId63" Type="http://schemas.openxmlformats.org/officeDocument/2006/relationships/slide" Target="slides/slide52.xml"/><Relationship Id="rId66" Type="http://schemas.openxmlformats.org/officeDocument/2006/relationships/slide" Target="slides/slide55.xml"/><Relationship Id="rId65" Type="http://schemas.openxmlformats.org/officeDocument/2006/relationships/slide" Target="slides/slide54.xml"/><Relationship Id="rId68" Type="http://schemas.openxmlformats.org/officeDocument/2006/relationships/slide" Target="slides/slide57.xml"/><Relationship Id="rId67" Type="http://schemas.openxmlformats.org/officeDocument/2006/relationships/slide" Target="slides/slide56.xml"/><Relationship Id="rId60" Type="http://schemas.openxmlformats.org/officeDocument/2006/relationships/slide" Target="slides/slide49.xml"/><Relationship Id="rId69" Type="http://schemas.openxmlformats.org/officeDocument/2006/relationships/slide" Target="slides/slide5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55" Type="http://schemas.openxmlformats.org/officeDocument/2006/relationships/slide" Target="slides/slide44.xml"/><Relationship Id="rId54" Type="http://schemas.openxmlformats.org/officeDocument/2006/relationships/slide" Target="slides/slide43.xml"/><Relationship Id="rId57" Type="http://schemas.openxmlformats.org/officeDocument/2006/relationships/slide" Target="slides/slide46.xml"/><Relationship Id="rId56" Type="http://schemas.openxmlformats.org/officeDocument/2006/relationships/slide" Target="slides/slide45.xml"/><Relationship Id="rId59" Type="http://schemas.openxmlformats.org/officeDocument/2006/relationships/slide" Target="slides/slide48.xml"/><Relationship Id="rId58"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s.io/communities/software-developers"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sf.io/meetings" TargetMode="External"/><Relationship Id="rId3" Type="http://schemas.openxmlformats.org/officeDocument/2006/relationships/hyperlink" Target="https://centerforopenscience.lightning.force.com/lightning/r/Campaign/7016g000000dpbFAAQ/view" TargetMode="External"/><Relationship Id="rId4" Type="http://schemas.openxmlformats.org/officeDocument/2006/relationships/hyperlink" Target="https://centerforopenscience.lightning.force.com/lightning/r/Campaign/7016g00000205BzAAI/view"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s.io/communities/software-developers" TargetMode="Externa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sf.io/meetings" TargetMode="External"/><Relationship Id="rId3" Type="http://schemas.openxmlformats.org/officeDocument/2006/relationships/hyperlink" Target="https://centerforopenscience.lightning.force.com/lightning/r/Campaign/7016g000000dpbFAAQ/view" TargetMode="External"/><Relationship Id="rId4" Type="http://schemas.openxmlformats.org/officeDocument/2006/relationships/hyperlink" Target="https://centerforopenscience.lightning.force.com/lightning/r/Campaign/7016g00000205BzAAI/view"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e77a3e67f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7" name="Google Shape;1497;ge77a3e67f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8" name="Google Shape;1498;ge77a3e67f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e77a3e67f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7" name="Google Shape;1587;ge77a3e67f9_0_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127de4957fa_0_8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127de4957fa_0_8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17b66192c4d_0_28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1" name="Google Shape;1601;g17b66192c4d_0_28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2" name="Google Shape;1602;g17b66192c4d_0_28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g127de4957f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8" name="Google Shape;1608;g127de4957fa_0_60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127de4957fa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5" name="Google Shape;1615;g127de4957fa_0_6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127de4957fa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3" name="Google Shape;1623;g127de4957fa_0_7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127de4957fa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4" name="Google Shape;1634;g127de4957fa_0_7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OSFI launched in late Q2 of 2020</a:t>
            </a:r>
            <a:endParaRPr/>
          </a:p>
          <a:p>
            <a:pPr indent="0" lvl="0" marL="0" rtl="0" algn="l">
              <a:lnSpc>
                <a:spcPct val="100000"/>
              </a:lnSpc>
              <a:spcBef>
                <a:spcPts val="0"/>
              </a:spcBef>
              <a:spcAft>
                <a:spcPts val="0"/>
              </a:spcAft>
              <a:buSzPts val="1400"/>
              <a:buNone/>
            </a:pPr>
            <a:r>
              <a:rPr lang="en-US"/>
              <a:t>In first year converted 16 to members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17b66192c4d_0_2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4" name="Google Shape;1644;g17b66192c4d_0_29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17b66192c4d_0_28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1" name="Google Shape;1651;g17b66192c4d_0_28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2" name="Google Shape;1652;g17b66192c4d_0_28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17b66192c4d_0_66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658" name="Google Shape;1658;g17b66192c4d_0_6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17b66192c4d_0_28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3" name="Google Shape;1503;g17b66192c4d_0_28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4" name="Google Shape;1504;g17b66192c4d_0_28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17b66192c4d_0_6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7" name="Google Shape;1667;g17b66192c4d_0_6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17b66192c4d_0_6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9" name="Google Shape;1679;g17b66192c4d_0_68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17b66192c4d_0_6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4" name="Google Shape;1694;g17b66192c4d_0_6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7b66192c4d_0_7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5" name="Google Shape;1705;g17b66192c4d_0_7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17b66192c4d_0_7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6" name="Google Shape;1716;g17b66192c4d_0_7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e77a3e67f9_0_2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4" name="Google Shape;1724;ge77a3e67f9_0_259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127de4957f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1" name="Google Shape;1731;g127de4957fa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17b66192c4d_0_3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0" name="Google Shape;1740;g17b66192c4d_0_32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7b66192c4d_0_2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6" name="Google Shape;1746;g17b66192c4d_0_28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7" name="Google Shape;1747;g17b66192c4d_0_28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17b66192c4d_0_196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53" name="Google Shape;1753;g17b66192c4d_0_19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e77a3e67f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0" name="Google Shape;1510;ge77a3e67f9_0_1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7b66192c4d_0_197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62" name="Google Shape;1762;g17b66192c4d_0_19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17b66192c4d_0_19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1" name="Google Shape;1771;g17b66192c4d_0_19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17b66192c4d_0_19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1" name="Google Shape;1781;g17b66192c4d_0_19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17b66192c4d_0_19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2" name="Google Shape;1792;g17b66192c4d_0_199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17b66192c4d_0_28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3" name="Google Shape;1803;g17b66192c4d_0_28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04" name="Google Shape;1804;g17b66192c4d_0_28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e69f897bfc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0" name="Google Shape;1810;ge69f897bfc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1" name="Google Shape;1811;ge69f897bfc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17b66192c4d_0_2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8" name="Google Shape;1818;g17b66192c4d_0_27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Data management is a great place to start on a learning path to better research.</a:t>
            </a:r>
            <a:endParaRPr/>
          </a:p>
          <a:p>
            <a:pPr indent="-298450" lvl="0" marL="457200" rtl="0" algn="l">
              <a:lnSpc>
                <a:spcPct val="100000"/>
              </a:lnSpc>
              <a:spcBef>
                <a:spcPts val="0"/>
              </a:spcBef>
              <a:spcAft>
                <a:spcPts val="0"/>
              </a:spcAft>
              <a:buSzPts val="1100"/>
              <a:buChar char="●"/>
            </a:pPr>
            <a:r>
              <a:rPr lang="en-US"/>
              <a:t>This workshop does not have any prerequisites.</a:t>
            </a:r>
            <a:endParaRPr/>
          </a:p>
          <a:p>
            <a:pPr indent="-298450" lvl="0" marL="457200" rtl="0" algn="l">
              <a:lnSpc>
                <a:spcPct val="100000"/>
              </a:lnSpc>
              <a:spcBef>
                <a:spcPts val="0"/>
              </a:spcBef>
              <a:spcAft>
                <a:spcPts val="0"/>
              </a:spcAft>
              <a:buSzPts val="1100"/>
              <a:buChar char="●"/>
            </a:pPr>
            <a:r>
              <a:rPr lang="en-US"/>
              <a:t>If you wish to build upon what you do today, there are other workshops that can introduce you to further open and reproducible research practices.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17b66192c4d_0_3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5" name="Google Shape;1835;g17b66192c4d_0_31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17b66192c4d_0_28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1" name="Google Shape;1841;g17b66192c4d_0_28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2" name="Google Shape;1842;g17b66192c4d_0_28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e77a3e67f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8" name="Google Shape;1848;ge77a3e67f9_0_20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6" name="Google Shape;15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Beyond our mission we have the 3 year business plan that guides our activities</a:t>
            </a:r>
            <a:endParaRPr/>
          </a:p>
          <a:p>
            <a:pPr indent="0" lvl="0" marL="0" rtl="0" algn="l">
              <a:lnSpc>
                <a:spcPct val="100000"/>
              </a:lnSpc>
              <a:spcBef>
                <a:spcPts val="0"/>
              </a:spcBef>
              <a:spcAft>
                <a:spcPts val="0"/>
              </a:spcAft>
              <a:buSzPts val="1400"/>
              <a:buNone/>
            </a:pPr>
            <a:r>
              <a:rPr lang="en-US"/>
              <a:t>From the current biz plan there was an imperative that was identified for focus on in the 3 years: diversify sources of support through launching fee for service.</a:t>
            </a:r>
            <a:endParaRPr/>
          </a:p>
          <a:p>
            <a:pPr indent="0" lvl="0" marL="0" rtl="0" algn="l">
              <a:lnSpc>
                <a:spcPct val="100000"/>
              </a:lnSpc>
              <a:spcBef>
                <a:spcPts val="0"/>
              </a:spcBef>
              <a:spcAft>
                <a:spcPts val="0"/>
              </a:spcAft>
              <a:buSzPts val="1400"/>
              <a:buNone/>
            </a:pPr>
            <a:r>
              <a:rPr lang="en-US"/>
              <a:t>We seek a culture change, we’ve established why we have built specific interfaces and infrastructure to enable the change.</a:t>
            </a:r>
            <a:endParaRPr/>
          </a:p>
          <a:p>
            <a:pPr indent="0" lvl="0" marL="0" rtl="0" algn="l">
              <a:lnSpc>
                <a:spcPct val="100000"/>
              </a:lnSpc>
              <a:spcBef>
                <a:spcPts val="0"/>
              </a:spcBef>
              <a:spcAft>
                <a:spcPts val="0"/>
              </a:spcAft>
              <a:buSzPts val="1400"/>
              <a:buNone/>
            </a:pPr>
            <a:r>
              <a:rPr lang="en-US"/>
              <a:t> - Typical process would start at the market analysis before deciding what to build.</a:t>
            </a:r>
            <a:endParaRPr/>
          </a:p>
          <a:p>
            <a:pPr indent="0" lvl="0" marL="0" rtl="0" algn="l">
              <a:lnSpc>
                <a:spcPct val="100000"/>
              </a:lnSpc>
              <a:spcBef>
                <a:spcPts val="0"/>
              </a:spcBef>
              <a:spcAft>
                <a:spcPts val="0"/>
              </a:spcAft>
              <a:buSzPts val="1400"/>
              <a:buNone/>
            </a:pPr>
            <a:r>
              <a:rPr lang="en-US"/>
              <a:t> - We did a culture analysis and decided what needed to be built to support the change in research culture</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Mission vs. Market</a:t>
            </a:r>
            <a:endParaRPr/>
          </a:p>
          <a:p>
            <a:pPr indent="0" lvl="0" marL="0" rtl="0" algn="l">
              <a:lnSpc>
                <a:spcPct val="100000"/>
              </a:lnSpc>
              <a:spcBef>
                <a:spcPts val="0"/>
              </a:spcBef>
              <a:spcAft>
                <a:spcPts val="0"/>
              </a:spcAft>
              <a:buSzPts val="1400"/>
              <a:buNone/>
            </a:pPr>
            <a:r>
              <a:rPr lang="en-US"/>
              <a:t> - The mission pushes for increasing open behaviors; into what may not be comfortable</a:t>
            </a:r>
            <a:endParaRPr/>
          </a:p>
          <a:p>
            <a:pPr indent="0" lvl="0" marL="0" rtl="0" algn="l">
              <a:lnSpc>
                <a:spcPct val="100000"/>
              </a:lnSpc>
              <a:spcBef>
                <a:spcPts val="0"/>
              </a:spcBef>
              <a:spcAft>
                <a:spcPts val="0"/>
              </a:spcAft>
              <a:buSzPts val="1400"/>
              <a:buNone/>
            </a:pPr>
            <a:r>
              <a:rPr lang="en-US"/>
              <a:t> - The market pushes for status quo, incremental changes, or highly innovative changes that only a few adopt</a:t>
            </a:r>
            <a:endParaRPr/>
          </a:p>
          <a:p>
            <a:pPr indent="0" lvl="0" marL="0" rtl="0" algn="l">
              <a:lnSpc>
                <a:spcPct val="100000"/>
              </a:lnSpc>
              <a:spcBef>
                <a:spcPts val="0"/>
              </a:spcBef>
              <a:spcAft>
                <a:spcPts val="0"/>
              </a:spcAft>
              <a:buSzPts val="1400"/>
              <a:buNone/>
            </a:pPr>
            <a:r>
              <a:rPr lang="en-US"/>
              <a:t> - Asking the market only for what the product must do will not lead to the culture change we seek, or it will be weak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Pause, invite discussion</a:t>
            </a:r>
            <a:endParaRPr/>
          </a:p>
          <a:p>
            <a:pPr indent="0" lvl="0" marL="0" rtl="0" algn="l">
              <a:lnSpc>
                <a:spcPct val="100000"/>
              </a:lnSpc>
              <a:spcBef>
                <a:spcPts val="0"/>
              </a:spcBef>
              <a:spcAft>
                <a:spcPts val="0"/>
              </a:spcAft>
              <a:buSzPts val="1400"/>
              <a:buNone/>
            </a:pPr>
            <a:r>
              <a:rPr lang="en-US"/>
              <a:t> - connection to the mission</a:t>
            </a:r>
            <a:endParaRPr/>
          </a:p>
          <a:p>
            <a:pPr indent="0" lvl="0" marL="0" rtl="0" algn="l">
              <a:lnSpc>
                <a:spcPct val="100000"/>
              </a:lnSpc>
              <a:spcBef>
                <a:spcPts val="0"/>
              </a:spcBef>
              <a:spcAft>
                <a:spcPts val="0"/>
              </a:spcAft>
              <a:buSzPts val="1400"/>
              <a:buNone/>
            </a:pPr>
            <a:r>
              <a:rPr lang="en-US"/>
              <a:t> - create new markets, rather than just serve existing ones</a:t>
            </a:r>
            <a:endParaRPr/>
          </a:p>
        </p:txBody>
      </p:sp>
      <p:sp>
        <p:nvSpPr>
          <p:cNvPr id="1517" name="Google Shape;15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17b66192c4d_0_3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5" name="Google Shape;1855;g17b66192c4d_0_30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17b66192c4d_0_28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2" name="Google Shape;1862;g17b66192c4d_0_28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3" name="Google Shape;1863;g17b66192c4d_0_28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e79e04264f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9" name="Google Shape;1869;ge79e04264f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e79e04264f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2" name="Google Shape;1892;ge79e04264f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e79e04264f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8" name="Google Shape;1908;ge79e04264f_0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e79e04264f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2" name="Google Shape;1922;ge79e04264f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e77a3e67f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8" name="Google Shape;1938;ge77a3e67f9_0_1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https://www.cos.io/communities/software-developers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17b66192c4d_0_28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6" name="Google Shape;1946;g17b66192c4d_0_28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7" name="Google Shape;1947;g17b66192c4d_0_28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e77a3e67f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3" name="Google Shape;1953;ge77a3e67f9_0_1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https://osf.io/meetings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2022 support:</a:t>
            </a:r>
            <a:endParaRPr/>
          </a:p>
          <a:p>
            <a:pPr indent="0" lvl="0" marL="0" rtl="0" algn="l">
              <a:lnSpc>
                <a:spcPct val="100000"/>
              </a:lnSpc>
              <a:spcBef>
                <a:spcPts val="0"/>
              </a:spcBef>
              <a:spcAft>
                <a:spcPts val="0"/>
              </a:spcAft>
              <a:buSzPts val="1400"/>
              <a:buNone/>
            </a:pPr>
            <a:r>
              <a:rPr lang="en-US" u="sng">
                <a:solidFill>
                  <a:schemeClr val="hlink"/>
                </a:solidFill>
                <a:hlinkClick r:id="rId3"/>
              </a:rPr>
              <a:t>https://centerforopenscience.lightning.force.com/lightning/r/Campaign/7016g000000dpbFAAQ/view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2021 Support:</a:t>
            </a:r>
            <a:endParaRPr/>
          </a:p>
          <a:p>
            <a:pPr indent="0" lvl="0" marL="0" rtl="0" algn="l">
              <a:lnSpc>
                <a:spcPct val="100000"/>
              </a:lnSpc>
              <a:spcBef>
                <a:spcPts val="0"/>
              </a:spcBef>
              <a:spcAft>
                <a:spcPts val="0"/>
              </a:spcAft>
              <a:buSzPts val="1400"/>
              <a:buNone/>
            </a:pPr>
            <a:r>
              <a:rPr lang="en-US" u="sng">
                <a:solidFill>
                  <a:schemeClr val="hlink"/>
                </a:solidFill>
                <a:hlinkClick r:id="rId4"/>
              </a:rPr>
              <a:t>https://centerforopenscience.lightning.force.com/lightning/r/Campaign/7016g00000205BzAAI/view</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0" name="Google Shape;1960;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1" name="Google Shape;1961;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2" name="Google Shape;153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OSF is designed to support the entire Research lifecycle as a collaborative management tool.</a:t>
            </a:r>
            <a:endParaRPr/>
          </a:p>
          <a:p>
            <a:pPr indent="0" lvl="0" marL="0" rtl="0" algn="l">
              <a:lnSpc>
                <a:spcPct val="100000"/>
              </a:lnSpc>
              <a:spcBef>
                <a:spcPts val="0"/>
              </a:spcBef>
              <a:spcAft>
                <a:spcPts val="0"/>
              </a:spcAft>
              <a:buSzPts val="1400"/>
              <a:buNone/>
            </a:pPr>
            <a:r>
              <a:rPr lang="en-US"/>
              <a:t>4 phases of research</a:t>
            </a:r>
            <a:endParaRPr/>
          </a:p>
          <a:p>
            <a:pPr indent="0" lvl="0" marL="0" rtl="0" algn="l">
              <a:lnSpc>
                <a:spcPct val="100000"/>
              </a:lnSpc>
              <a:spcBef>
                <a:spcPts val="0"/>
              </a:spcBef>
              <a:spcAft>
                <a:spcPts val="0"/>
              </a:spcAft>
              <a:buSzPts val="1400"/>
              <a:buNone/>
            </a:pPr>
            <a:r>
              <a:rPr lang="en-US"/>
              <a:t> 1. Planning – explore existing research (preprints), collaborate and structure (OSF), preregister study design (Registries)</a:t>
            </a:r>
            <a:endParaRPr/>
          </a:p>
          <a:p>
            <a:pPr indent="0" lvl="0" marL="0" rtl="0" algn="l">
              <a:lnSpc>
                <a:spcPct val="100000"/>
              </a:lnSpc>
              <a:spcBef>
                <a:spcPts val="0"/>
              </a:spcBef>
              <a:spcAft>
                <a:spcPts val="0"/>
              </a:spcAft>
              <a:buSzPts val="1400"/>
              <a:buNone/>
            </a:pPr>
            <a:r>
              <a:rPr lang="en-US"/>
              <a:t> 2. Conducting – active research with open data management, data collection, analysis (OSF) (OSF integrations), aggregation of research(OSFI)</a:t>
            </a:r>
            <a:endParaRPr/>
          </a:p>
          <a:p>
            <a:pPr indent="0" lvl="0" marL="0" rtl="0" algn="l">
              <a:lnSpc>
                <a:spcPct val="100000"/>
              </a:lnSpc>
              <a:spcBef>
                <a:spcPts val="0"/>
              </a:spcBef>
              <a:spcAft>
                <a:spcPts val="0"/>
              </a:spcAft>
              <a:buSzPts val="1400"/>
              <a:buNone/>
            </a:pPr>
            <a:r>
              <a:rPr lang="en-US"/>
              <a:t> 3. Reporting – sharing of open data, materials, code, metadata (OSF)(Meetings), open access publishing (Preprints)</a:t>
            </a:r>
            <a:endParaRPr/>
          </a:p>
          <a:p>
            <a:pPr indent="0" lvl="0" marL="0" rtl="0" algn="l">
              <a:lnSpc>
                <a:spcPct val="100000"/>
              </a:lnSpc>
              <a:spcBef>
                <a:spcPts val="0"/>
              </a:spcBef>
              <a:spcAft>
                <a:spcPts val="0"/>
              </a:spcAft>
              <a:buSzPts val="1400"/>
              <a:buNone/>
            </a:pPr>
            <a:r>
              <a:rPr lang="en-US"/>
              <a:t> 4. Discovery – sharing work, improving discovery of all aspects, transparency and aggregate findings (Collections)(Meetings)</a:t>
            </a:r>
            <a:endParaRPr/>
          </a:p>
          <a:p>
            <a:pPr indent="0" lvl="0" marL="0" rtl="0" algn="l">
              <a:lnSpc>
                <a:spcPct val="100000"/>
              </a:lnSpc>
              <a:spcBef>
                <a:spcPts val="0"/>
              </a:spcBef>
              <a:spcAft>
                <a:spcPts val="0"/>
              </a:spcAft>
              <a:buSzPts val="1400"/>
              <a:buNone/>
            </a:pPr>
            <a:r>
              <a:rPr lang="en-US"/>
              <a:t>We have interfaces that support each of those phases as stand alone, but that also connect to the one before and after, bringing research full circle.</a:t>
            </a:r>
            <a:endParaRPr/>
          </a:p>
        </p:txBody>
      </p:sp>
      <p:sp>
        <p:nvSpPr>
          <p:cNvPr id="1533" name="Google Shape;153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6" name="Google Shape;1966;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7" name="Google Shape;1967;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3" name="Google Shape;1973;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7" name="Shape 1977"/>
        <p:cNvGrpSpPr/>
        <p:nvPr/>
      </p:nvGrpSpPr>
      <p:grpSpPr>
        <a:xfrm>
          <a:off x="0" y="0"/>
          <a:ext cx="0" cy="0"/>
          <a:chOff x="0" y="0"/>
          <a:chExt cx="0" cy="0"/>
        </a:xfrm>
      </p:grpSpPr>
      <p:sp>
        <p:nvSpPr>
          <p:cNvPr id="1978" name="Google Shape;197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9" name="Google Shape;197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Beyond our mission we have the 3 year business plan that guides our activities</a:t>
            </a:r>
            <a:endParaRPr/>
          </a:p>
          <a:p>
            <a:pPr indent="0" lvl="0" marL="0" rtl="0" algn="l">
              <a:lnSpc>
                <a:spcPct val="100000"/>
              </a:lnSpc>
              <a:spcBef>
                <a:spcPts val="0"/>
              </a:spcBef>
              <a:spcAft>
                <a:spcPts val="0"/>
              </a:spcAft>
              <a:buSzPts val="1400"/>
              <a:buNone/>
            </a:pPr>
            <a:r>
              <a:rPr lang="en-US"/>
              <a:t>From the current biz plan there was an imperative that was identified for focus on in the 3 years: diversify sources of support through launching fee for service.</a:t>
            </a:r>
            <a:endParaRPr/>
          </a:p>
          <a:p>
            <a:pPr indent="0" lvl="0" marL="0" rtl="0" algn="l">
              <a:lnSpc>
                <a:spcPct val="100000"/>
              </a:lnSpc>
              <a:spcBef>
                <a:spcPts val="0"/>
              </a:spcBef>
              <a:spcAft>
                <a:spcPts val="0"/>
              </a:spcAft>
              <a:buSzPts val="1400"/>
              <a:buNone/>
            </a:pPr>
            <a:r>
              <a:rPr lang="en-US"/>
              <a:t>We seek a culture change, we’ve established why we have built specific interfaces and infrastructure to enable the change.</a:t>
            </a:r>
            <a:endParaRPr/>
          </a:p>
          <a:p>
            <a:pPr indent="0" lvl="0" marL="0" rtl="0" algn="l">
              <a:lnSpc>
                <a:spcPct val="100000"/>
              </a:lnSpc>
              <a:spcBef>
                <a:spcPts val="0"/>
              </a:spcBef>
              <a:spcAft>
                <a:spcPts val="0"/>
              </a:spcAft>
              <a:buSzPts val="1400"/>
              <a:buNone/>
            </a:pPr>
            <a:r>
              <a:rPr lang="en-US"/>
              <a:t> - Typical process would start at the market analysis before deciding what to build.</a:t>
            </a:r>
            <a:endParaRPr/>
          </a:p>
          <a:p>
            <a:pPr indent="0" lvl="0" marL="0" rtl="0" algn="l">
              <a:lnSpc>
                <a:spcPct val="100000"/>
              </a:lnSpc>
              <a:spcBef>
                <a:spcPts val="0"/>
              </a:spcBef>
              <a:spcAft>
                <a:spcPts val="0"/>
              </a:spcAft>
              <a:buSzPts val="1400"/>
              <a:buNone/>
            </a:pPr>
            <a:r>
              <a:rPr lang="en-US"/>
              <a:t> - We did a culture analysis and decided what needed to be built to support the change in research culture</a:t>
            </a:r>
            <a:endParaRPr/>
          </a:p>
          <a:p>
            <a:pPr indent="0" lvl="0" marL="0" rtl="0" algn="l">
              <a:lnSpc>
                <a:spcPct val="100000"/>
              </a:lnSpc>
              <a:spcBef>
                <a:spcPts val="0"/>
              </a:spcBef>
              <a:spcAft>
                <a:spcPts val="0"/>
              </a:spcAft>
              <a:buSzPts val="1400"/>
              <a:buNone/>
            </a:pPr>
            <a:r>
              <a:rPr lang="en-US"/>
              <a:t> </a:t>
            </a:r>
            <a:endParaRPr/>
          </a:p>
          <a:p>
            <a:pPr indent="0" lvl="0" marL="0" rtl="0" algn="l">
              <a:lnSpc>
                <a:spcPct val="100000"/>
              </a:lnSpc>
              <a:spcBef>
                <a:spcPts val="0"/>
              </a:spcBef>
              <a:spcAft>
                <a:spcPts val="0"/>
              </a:spcAft>
              <a:buSzPts val="1400"/>
              <a:buNone/>
            </a:pPr>
            <a:r>
              <a:rPr lang="en-US"/>
              <a:t>Mission vs. Market</a:t>
            </a:r>
            <a:endParaRPr/>
          </a:p>
          <a:p>
            <a:pPr indent="0" lvl="0" marL="0" rtl="0" algn="l">
              <a:lnSpc>
                <a:spcPct val="100000"/>
              </a:lnSpc>
              <a:spcBef>
                <a:spcPts val="0"/>
              </a:spcBef>
              <a:spcAft>
                <a:spcPts val="0"/>
              </a:spcAft>
              <a:buSzPts val="1400"/>
              <a:buNone/>
            </a:pPr>
            <a:r>
              <a:rPr lang="en-US"/>
              <a:t> - The mission pushes for increasing open behaviors; into what may not be comfortable</a:t>
            </a:r>
            <a:endParaRPr/>
          </a:p>
          <a:p>
            <a:pPr indent="0" lvl="0" marL="0" rtl="0" algn="l">
              <a:lnSpc>
                <a:spcPct val="100000"/>
              </a:lnSpc>
              <a:spcBef>
                <a:spcPts val="0"/>
              </a:spcBef>
              <a:spcAft>
                <a:spcPts val="0"/>
              </a:spcAft>
              <a:buSzPts val="1400"/>
              <a:buNone/>
            </a:pPr>
            <a:r>
              <a:rPr lang="en-US"/>
              <a:t> - The market pushes for status quo, incremental changes, or highly innovative changes that only a few adopt</a:t>
            </a:r>
            <a:endParaRPr/>
          </a:p>
          <a:p>
            <a:pPr indent="0" lvl="0" marL="0" rtl="0" algn="l">
              <a:lnSpc>
                <a:spcPct val="100000"/>
              </a:lnSpc>
              <a:spcBef>
                <a:spcPts val="0"/>
              </a:spcBef>
              <a:spcAft>
                <a:spcPts val="0"/>
              </a:spcAft>
              <a:buSzPts val="1400"/>
              <a:buNone/>
            </a:pPr>
            <a:r>
              <a:rPr lang="en-US"/>
              <a:t> - Asking the market only for what the product must do will not lead to the culture change we seek, or it will be weak</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Pause, invite discussion</a:t>
            </a:r>
            <a:endParaRPr/>
          </a:p>
          <a:p>
            <a:pPr indent="0" lvl="0" marL="0" rtl="0" algn="l">
              <a:lnSpc>
                <a:spcPct val="100000"/>
              </a:lnSpc>
              <a:spcBef>
                <a:spcPts val="0"/>
              </a:spcBef>
              <a:spcAft>
                <a:spcPts val="0"/>
              </a:spcAft>
              <a:buSzPts val="1400"/>
              <a:buNone/>
            </a:pPr>
            <a:r>
              <a:rPr lang="en-US"/>
              <a:t> - connection to the mission</a:t>
            </a:r>
            <a:endParaRPr/>
          </a:p>
          <a:p>
            <a:pPr indent="0" lvl="0" marL="0" rtl="0" algn="l">
              <a:lnSpc>
                <a:spcPct val="100000"/>
              </a:lnSpc>
              <a:spcBef>
                <a:spcPts val="0"/>
              </a:spcBef>
              <a:spcAft>
                <a:spcPts val="0"/>
              </a:spcAft>
              <a:buSzPts val="1400"/>
              <a:buNone/>
            </a:pPr>
            <a:r>
              <a:rPr lang="en-US"/>
              <a:t> - create new markets, rather than just serve existing ones</a:t>
            </a:r>
            <a:endParaRPr/>
          </a:p>
        </p:txBody>
      </p:sp>
      <p:sp>
        <p:nvSpPr>
          <p:cNvPr id="1980" name="Google Shape;198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3" name="Shape 1993"/>
        <p:cNvGrpSpPr/>
        <p:nvPr/>
      </p:nvGrpSpPr>
      <p:grpSpPr>
        <a:xfrm>
          <a:off x="0" y="0"/>
          <a:ext cx="0" cy="0"/>
          <a:chOff x="0" y="0"/>
          <a:chExt cx="0" cy="0"/>
        </a:xfrm>
      </p:grpSpPr>
      <p:sp>
        <p:nvSpPr>
          <p:cNvPr id="1994" name="Google Shape;199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5" name="Google Shape;199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OSF is designed to support the entire Research lifecycle as a collaborative management tool.</a:t>
            </a:r>
            <a:endParaRPr/>
          </a:p>
          <a:p>
            <a:pPr indent="0" lvl="0" marL="0" rtl="0" algn="l">
              <a:lnSpc>
                <a:spcPct val="100000"/>
              </a:lnSpc>
              <a:spcBef>
                <a:spcPts val="0"/>
              </a:spcBef>
              <a:spcAft>
                <a:spcPts val="0"/>
              </a:spcAft>
              <a:buSzPts val="1400"/>
              <a:buNone/>
            </a:pPr>
            <a:r>
              <a:rPr lang="en-US"/>
              <a:t>4 phases of research</a:t>
            </a:r>
            <a:endParaRPr/>
          </a:p>
          <a:p>
            <a:pPr indent="0" lvl="0" marL="0" rtl="0" algn="l">
              <a:lnSpc>
                <a:spcPct val="100000"/>
              </a:lnSpc>
              <a:spcBef>
                <a:spcPts val="0"/>
              </a:spcBef>
              <a:spcAft>
                <a:spcPts val="0"/>
              </a:spcAft>
              <a:buSzPts val="1400"/>
              <a:buNone/>
            </a:pPr>
            <a:r>
              <a:rPr lang="en-US"/>
              <a:t> 1. Planning – explore existing research (preprints), collaborate and structure (OSF), preregister study design (Registries)</a:t>
            </a:r>
            <a:endParaRPr/>
          </a:p>
          <a:p>
            <a:pPr indent="0" lvl="0" marL="0" rtl="0" algn="l">
              <a:lnSpc>
                <a:spcPct val="100000"/>
              </a:lnSpc>
              <a:spcBef>
                <a:spcPts val="0"/>
              </a:spcBef>
              <a:spcAft>
                <a:spcPts val="0"/>
              </a:spcAft>
              <a:buSzPts val="1400"/>
              <a:buNone/>
            </a:pPr>
            <a:r>
              <a:rPr lang="en-US"/>
              <a:t> 2. Conducting – active research with open data management, data collection, analysis (OSF) (OSF integrations), aggregation of research(OSFI)</a:t>
            </a:r>
            <a:endParaRPr/>
          </a:p>
          <a:p>
            <a:pPr indent="0" lvl="0" marL="0" rtl="0" algn="l">
              <a:lnSpc>
                <a:spcPct val="100000"/>
              </a:lnSpc>
              <a:spcBef>
                <a:spcPts val="0"/>
              </a:spcBef>
              <a:spcAft>
                <a:spcPts val="0"/>
              </a:spcAft>
              <a:buSzPts val="1400"/>
              <a:buNone/>
            </a:pPr>
            <a:r>
              <a:rPr lang="en-US"/>
              <a:t> 3. Reporting – sharing of open data, materials, code, metadata (OSF)(Meetings), open access publishing (Preprints)</a:t>
            </a:r>
            <a:endParaRPr/>
          </a:p>
          <a:p>
            <a:pPr indent="0" lvl="0" marL="0" rtl="0" algn="l">
              <a:lnSpc>
                <a:spcPct val="100000"/>
              </a:lnSpc>
              <a:spcBef>
                <a:spcPts val="0"/>
              </a:spcBef>
              <a:spcAft>
                <a:spcPts val="0"/>
              </a:spcAft>
              <a:buSzPts val="1400"/>
              <a:buNone/>
            </a:pPr>
            <a:r>
              <a:rPr lang="en-US"/>
              <a:t> 4. Discovery – sharing work, improving discovery of all aspects, transparency and aggregate findings (Collections)(Meetings)</a:t>
            </a:r>
            <a:endParaRPr/>
          </a:p>
          <a:p>
            <a:pPr indent="0" lvl="0" marL="0" rtl="0" algn="l">
              <a:lnSpc>
                <a:spcPct val="100000"/>
              </a:lnSpc>
              <a:spcBef>
                <a:spcPts val="0"/>
              </a:spcBef>
              <a:spcAft>
                <a:spcPts val="0"/>
              </a:spcAft>
              <a:buSzPts val="1400"/>
              <a:buNone/>
            </a:pPr>
            <a:r>
              <a:rPr lang="en-US"/>
              <a:t>We have interfaces that support each of those phases as stand alone, but that also connect to the one before and after, bringing research full circle.</a:t>
            </a:r>
            <a:endParaRPr/>
          </a:p>
        </p:txBody>
      </p:sp>
      <p:sp>
        <p:nvSpPr>
          <p:cNvPr id="1996" name="Google Shape;199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4" name="Google Shape;2004;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5" name="Google Shape;2005;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1" name="Google Shape;201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9" name="Shape 2019"/>
        <p:cNvGrpSpPr/>
        <p:nvPr/>
      </p:nvGrpSpPr>
      <p:grpSpPr>
        <a:xfrm>
          <a:off x="0" y="0"/>
          <a:ext cx="0" cy="0"/>
          <a:chOff x="0" y="0"/>
          <a:chExt cx="0" cy="0"/>
        </a:xfrm>
      </p:grpSpPr>
      <p:sp>
        <p:nvSpPr>
          <p:cNvPr id="2020" name="Google Shape;202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1" name="Google Shape;202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3" name="Google Shape;2043;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44" name="Google Shape;2044;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0" name="Google Shape;205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6" name="Google Shape;205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e77a3e67f9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1" name="Google Shape;1541;ge77a3e67f9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2" name="Google Shape;1542;ge77a3e67f9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4" name="Google Shape;2064;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5" name="Google Shape;2065;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1" name="Google Shape;207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8" name="Google Shape;2078;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6" name="Google Shape;2086;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7" name="Google Shape;209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OSFI launched in late Q2 of 2020</a:t>
            </a:r>
            <a:endParaRPr/>
          </a:p>
          <a:p>
            <a:pPr indent="0" lvl="0" marL="0" rtl="0" algn="l">
              <a:lnSpc>
                <a:spcPct val="100000"/>
              </a:lnSpc>
              <a:spcBef>
                <a:spcPts val="0"/>
              </a:spcBef>
              <a:spcAft>
                <a:spcPts val="0"/>
              </a:spcAft>
              <a:buSzPts val="1400"/>
              <a:buNone/>
            </a:pPr>
            <a:r>
              <a:rPr lang="en-US"/>
              <a:t>In first year converted 16 to members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7" name="Google Shape;2107;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4" name="Google Shape;2114;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5" name="Google Shape;2115;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p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21" name="Google Shape;2121;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8" name="Shape 2128"/>
        <p:cNvGrpSpPr/>
        <p:nvPr/>
      </p:nvGrpSpPr>
      <p:grpSpPr>
        <a:xfrm>
          <a:off x="0" y="0"/>
          <a:ext cx="0" cy="0"/>
          <a:chOff x="0" y="0"/>
          <a:chExt cx="0" cy="0"/>
        </a:xfrm>
      </p:grpSpPr>
      <p:sp>
        <p:nvSpPr>
          <p:cNvPr id="2129" name="Google Shape;212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0" name="Google Shape;2130;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2" name="Google Shape;2142;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e77a3e67f9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e77a3e67f9_0_2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7" name="Google Shape;2157;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8" name="Google Shape;2168;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7" name="Shape 2177"/>
        <p:cNvGrpSpPr/>
        <p:nvPr/>
      </p:nvGrpSpPr>
      <p:grpSpPr>
        <a:xfrm>
          <a:off x="0" y="0"/>
          <a:ext cx="0" cy="0"/>
          <a:chOff x="0" y="0"/>
          <a:chExt cx="0" cy="0"/>
        </a:xfrm>
      </p:grpSpPr>
      <p:sp>
        <p:nvSpPr>
          <p:cNvPr id="2178" name="Google Shape;217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9" name="Google Shape;2179;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7" name="Google Shape;2187;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4" name="Google Shape;2194;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3" name="Google Shape;220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7" name="Shape 2207"/>
        <p:cNvGrpSpPr/>
        <p:nvPr/>
      </p:nvGrpSpPr>
      <p:grpSpPr>
        <a:xfrm>
          <a:off x="0" y="0"/>
          <a:ext cx="0" cy="0"/>
          <a:chOff x="0" y="0"/>
          <a:chExt cx="0" cy="0"/>
        </a:xfrm>
      </p:grpSpPr>
      <p:sp>
        <p:nvSpPr>
          <p:cNvPr id="2208" name="Google Shape;220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9" name="Google Shape;2209;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0" name="Google Shape;2210;p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3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16" name="Google Shape;2216;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p3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25" name="Google Shape;222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4" name="Google Shape;2234;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e79e04264f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8" name="Google Shape;1558;ge79e04264f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2" name="Shape 2242"/>
        <p:cNvGrpSpPr/>
        <p:nvPr/>
      </p:nvGrpSpPr>
      <p:grpSpPr>
        <a:xfrm>
          <a:off x="0" y="0"/>
          <a:ext cx="0" cy="0"/>
          <a:chOff x="0" y="0"/>
          <a:chExt cx="0" cy="0"/>
        </a:xfrm>
      </p:grpSpPr>
      <p:sp>
        <p:nvSpPr>
          <p:cNvPr id="2243" name="Google Shape;224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4" name="Google Shape;2244;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5" name="Google Shape;2255;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6" name="Google Shape;2266;p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7" name="Google Shape;2267;p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1" name="Shape 2271"/>
        <p:cNvGrpSpPr/>
        <p:nvPr/>
      </p:nvGrpSpPr>
      <p:grpSpPr>
        <a:xfrm>
          <a:off x="0" y="0"/>
          <a:ext cx="0" cy="0"/>
          <a:chOff x="0" y="0"/>
          <a:chExt cx="0" cy="0"/>
        </a:xfrm>
      </p:grpSpPr>
      <p:sp>
        <p:nvSpPr>
          <p:cNvPr id="2272" name="Google Shape;227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3" name="Google Shape;2273;p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4" name="Google Shape;2274;p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1" name="Google Shape;228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Data management is a great place to start on a learning path to better research.</a:t>
            </a:r>
            <a:endParaRPr/>
          </a:p>
          <a:p>
            <a:pPr indent="-298450" lvl="0" marL="457200" rtl="0" algn="l">
              <a:lnSpc>
                <a:spcPct val="100000"/>
              </a:lnSpc>
              <a:spcBef>
                <a:spcPts val="0"/>
              </a:spcBef>
              <a:spcAft>
                <a:spcPts val="0"/>
              </a:spcAft>
              <a:buSzPts val="1100"/>
              <a:buChar char="●"/>
            </a:pPr>
            <a:r>
              <a:rPr lang="en-US"/>
              <a:t>This workshop does not have any prerequisites.</a:t>
            </a:r>
            <a:endParaRPr/>
          </a:p>
          <a:p>
            <a:pPr indent="-298450" lvl="0" marL="457200" rtl="0" algn="l">
              <a:lnSpc>
                <a:spcPct val="100000"/>
              </a:lnSpc>
              <a:spcBef>
                <a:spcPts val="0"/>
              </a:spcBef>
              <a:spcAft>
                <a:spcPts val="0"/>
              </a:spcAft>
              <a:buSzPts val="1100"/>
              <a:buChar char="●"/>
            </a:pPr>
            <a:r>
              <a:rPr lang="en-US"/>
              <a:t>If you wish to build upon what you do today, there are other workshops that can introduce you to further open and reproducible research practices.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6" name="Shape 2296"/>
        <p:cNvGrpSpPr/>
        <p:nvPr/>
      </p:nvGrpSpPr>
      <p:grpSpPr>
        <a:xfrm>
          <a:off x="0" y="0"/>
          <a:ext cx="0" cy="0"/>
          <a:chOff x="0" y="0"/>
          <a:chExt cx="0" cy="0"/>
        </a:xfrm>
      </p:grpSpPr>
      <p:sp>
        <p:nvSpPr>
          <p:cNvPr id="2297" name="Google Shape;229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8" name="Google Shape;2298;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2" name="Shape 2302"/>
        <p:cNvGrpSpPr/>
        <p:nvPr/>
      </p:nvGrpSpPr>
      <p:grpSpPr>
        <a:xfrm>
          <a:off x="0" y="0"/>
          <a:ext cx="0" cy="0"/>
          <a:chOff x="0" y="0"/>
          <a:chExt cx="0" cy="0"/>
        </a:xfrm>
      </p:grpSpPr>
      <p:sp>
        <p:nvSpPr>
          <p:cNvPr id="2303" name="Google Shape;230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4" name="Google Shape;2304;p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05" name="Google Shape;2305;p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1" name="Google Shape;2311;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8" name="Google Shape;2318;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5" name="Google Shape;2325;p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6" name="Google Shape;2326;p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e77a3e67f9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0" name="Google Shape;1580;ge77a3e67f9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1" name="Google Shape;1581;ge77a3e67f9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0" name="Shape 2330"/>
        <p:cNvGrpSpPr/>
        <p:nvPr/>
      </p:nvGrpSpPr>
      <p:grpSpPr>
        <a:xfrm>
          <a:off x="0" y="0"/>
          <a:ext cx="0" cy="0"/>
          <a:chOff x="0" y="0"/>
          <a:chExt cx="0" cy="0"/>
        </a:xfrm>
      </p:grpSpPr>
      <p:sp>
        <p:nvSpPr>
          <p:cNvPr id="2331" name="Google Shape;233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2" name="Google Shape;2332;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5" name="Google Shape;2355;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1" name="Google Shape;2371;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85" name="Google Shape;2385;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1" name="Google Shape;2401;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https://www.cos.io/communities/software-developers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9" name="Google Shape;2409;p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10" name="Google Shape;2410;p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6" name="Google Shape;2416;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u="sng">
                <a:solidFill>
                  <a:schemeClr val="hlink"/>
                </a:solidFill>
                <a:hlinkClick r:id="rId2"/>
              </a:rPr>
              <a:t>https://osf.io/meetings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2022 support:</a:t>
            </a:r>
            <a:endParaRPr/>
          </a:p>
          <a:p>
            <a:pPr indent="0" lvl="0" marL="0" rtl="0" algn="l">
              <a:lnSpc>
                <a:spcPct val="100000"/>
              </a:lnSpc>
              <a:spcBef>
                <a:spcPts val="0"/>
              </a:spcBef>
              <a:spcAft>
                <a:spcPts val="0"/>
              </a:spcAft>
              <a:buSzPts val="1400"/>
              <a:buNone/>
            </a:pPr>
            <a:r>
              <a:rPr lang="en-US" u="sng">
                <a:solidFill>
                  <a:schemeClr val="hlink"/>
                </a:solidFill>
                <a:hlinkClick r:id="rId3"/>
              </a:rPr>
              <a:t>https://centerforopenscience.lightning.force.com/lightning/r/Campaign/7016g000000dpbFAAQ/view</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2021 Support:</a:t>
            </a:r>
            <a:endParaRPr/>
          </a:p>
          <a:p>
            <a:pPr indent="0" lvl="0" marL="0" rtl="0" algn="l">
              <a:lnSpc>
                <a:spcPct val="100000"/>
              </a:lnSpc>
              <a:spcBef>
                <a:spcPts val="0"/>
              </a:spcBef>
              <a:spcAft>
                <a:spcPts val="0"/>
              </a:spcAft>
              <a:buSzPts val="1400"/>
              <a:buNone/>
            </a:pPr>
            <a:r>
              <a:rPr lang="en-US" u="sng">
                <a:solidFill>
                  <a:schemeClr val="hlink"/>
                </a:solidFill>
                <a:hlinkClick r:id="rId4"/>
              </a:rPr>
              <a:t>https://centerforopenscience.lightning.force.com/lightning/r/Campaign/7016g00000205BzAAI/view</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e77a3e67f9_0_1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5" name="Google Shape;15;ge77a3e67f9_0_10"/>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 name="Google Shape;16;ge77a3e67f9_0_1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50" name="Shape 50"/>
        <p:cNvGrpSpPr/>
        <p:nvPr/>
      </p:nvGrpSpPr>
      <p:grpSpPr>
        <a:xfrm>
          <a:off x="0" y="0"/>
          <a:ext cx="0" cy="0"/>
          <a:chOff x="0" y="0"/>
          <a:chExt cx="0" cy="0"/>
        </a:xfrm>
      </p:grpSpPr>
      <p:sp>
        <p:nvSpPr>
          <p:cNvPr id="51" name="Google Shape;51;p56"/>
          <p:cNvSpPr txBox="1"/>
          <p:nvPr>
            <p:ph type="title"/>
          </p:nvPr>
        </p:nvSpPr>
        <p:spPr>
          <a:xfrm>
            <a:off x="1191600" y="274667"/>
            <a:ext cx="10116000" cy="1143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53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52" name="Google Shape;52;p56"/>
          <p:cNvSpPr txBox="1"/>
          <p:nvPr>
            <p:ph idx="1" type="body"/>
          </p:nvPr>
        </p:nvSpPr>
        <p:spPr>
          <a:xfrm>
            <a:off x="1194800" y="1597164"/>
            <a:ext cx="9805500" cy="4404900"/>
          </a:xfrm>
          <a:prstGeom prst="rect">
            <a:avLst/>
          </a:prstGeom>
          <a:noFill/>
          <a:ln>
            <a:noFill/>
          </a:ln>
        </p:spPr>
        <p:txBody>
          <a:bodyPr anchorCtr="0" anchor="t" bIns="121900" lIns="121900" spcFirstLastPara="1" rIns="121900" wrap="square" tIns="121900">
            <a:normAutofit/>
          </a:bodyPr>
          <a:lstStyle>
            <a:lvl1pPr indent="-463550" lvl="0" marL="457200" algn="l">
              <a:lnSpc>
                <a:spcPct val="100000"/>
              </a:lnSpc>
              <a:spcBef>
                <a:spcPts val="800"/>
              </a:spcBef>
              <a:spcAft>
                <a:spcPts val="0"/>
              </a:spcAft>
              <a:buSzPts val="3700"/>
              <a:buChar char="●"/>
              <a:defRPr/>
            </a:lvl1pPr>
            <a:lvl2pPr indent="-431800" lvl="1" marL="914400" algn="l">
              <a:lnSpc>
                <a:spcPct val="100000"/>
              </a:lnSpc>
              <a:spcBef>
                <a:spcPts val="0"/>
              </a:spcBef>
              <a:spcAft>
                <a:spcPts val="0"/>
              </a:spcAft>
              <a:buSzPts val="3200"/>
              <a:buChar char="○"/>
              <a:defRPr/>
            </a:lvl2pPr>
            <a:lvl3pPr indent="-431800" lvl="2" marL="1371600" algn="l">
              <a:lnSpc>
                <a:spcPct val="100000"/>
              </a:lnSpc>
              <a:spcBef>
                <a:spcPts val="0"/>
              </a:spcBef>
              <a:spcAft>
                <a:spcPts val="0"/>
              </a:spcAft>
              <a:buSzPts val="32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p:cSld name="60">
    <p:spTree>
      <p:nvGrpSpPr>
        <p:cNvPr id="505" name="Shape 505"/>
        <p:cNvGrpSpPr/>
        <p:nvPr/>
      </p:nvGrpSpPr>
      <p:grpSpPr>
        <a:xfrm>
          <a:off x="0" y="0"/>
          <a:ext cx="0" cy="0"/>
          <a:chOff x="0" y="0"/>
          <a:chExt cx="0" cy="0"/>
        </a:xfrm>
      </p:grpSpPr>
      <p:sp>
        <p:nvSpPr>
          <p:cNvPr id="506" name="Google Shape;506;g17b66192c4d_0_2314"/>
          <p:cNvSpPr/>
          <p:nvPr>
            <p:ph idx="2" type="pic"/>
          </p:nvPr>
        </p:nvSpPr>
        <p:spPr>
          <a:xfrm>
            <a:off x="6857949" y="0"/>
            <a:ext cx="5334000" cy="6858000"/>
          </a:xfrm>
          <a:prstGeom prst="rect">
            <a:avLst/>
          </a:prstGeom>
          <a:solidFill>
            <a:srgbClr val="F2F2F2"/>
          </a:solidFill>
          <a:ln>
            <a:noFill/>
          </a:ln>
        </p:spPr>
      </p:sp>
      <p:sp>
        <p:nvSpPr>
          <p:cNvPr id="507" name="Google Shape;507;g17b66192c4d_0_2314"/>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p:cSld name="61">
    <p:spTree>
      <p:nvGrpSpPr>
        <p:cNvPr id="508" name="Shape 508"/>
        <p:cNvGrpSpPr/>
        <p:nvPr/>
      </p:nvGrpSpPr>
      <p:grpSpPr>
        <a:xfrm>
          <a:off x="0" y="0"/>
          <a:ext cx="0" cy="0"/>
          <a:chOff x="0" y="0"/>
          <a:chExt cx="0" cy="0"/>
        </a:xfrm>
      </p:grpSpPr>
      <p:sp>
        <p:nvSpPr>
          <p:cNvPr id="509" name="Google Shape;509;g17b66192c4d_0_2317"/>
          <p:cNvSpPr/>
          <p:nvPr>
            <p:ph idx="2" type="pic"/>
          </p:nvPr>
        </p:nvSpPr>
        <p:spPr>
          <a:xfrm>
            <a:off x="0" y="0"/>
            <a:ext cx="5270400" cy="6858000"/>
          </a:xfrm>
          <a:prstGeom prst="rect">
            <a:avLst/>
          </a:prstGeom>
          <a:solidFill>
            <a:srgbClr val="F2F2F2"/>
          </a:solidFill>
          <a:ln>
            <a:noFill/>
          </a:ln>
        </p:spPr>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p:cSld name="62">
    <p:spTree>
      <p:nvGrpSpPr>
        <p:cNvPr id="510" name="Shape 510"/>
        <p:cNvGrpSpPr/>
        <p:nvPr/>
      </p:nvGrpSpPr>
      <p:grpSpPr>
        <a:xfrm>
          <a:off x="0" y="0"/>
          <a:ext cx="0" cy="0"/>
          <a:chOff x="0" y="0"/>
          <a:chExt cx="0" cy="0"/>
        </a:xfrm>
      </p:grpSpPr>
      <p:sp>
        <p:nvSpPr>
          <p:cNvPr id="511" name="Google Shape;511;g17b66192c4d_0_2319"/>
          <p:cNvSpPr/>
          <p:nvPr/>
        </p:nvSpPr>
        <p:spPr>
          <a:xfrm>
            <a:off x="5969000" y="0"/>
            <a:ext cx="62232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512" name="Google Shape;512;g17b66192c4d_0_2319"/>
          <p:cNvGrpSpPr/>
          <p:nvPr/>
        </p:nvGrpSpPr>
        <p:grpSpPr>
          <a:xfrm>
            <a:off x="6956513" y="1469274"/>
            <a:ext cx="2777550" cy="3919500"/>
            <a:chOff x="0" y="0"/>
            <a:chExt cx="5555100" cy="7839000"/>
          </a:xfrm>
        </p:grpSpPr>
        <p:sp>
          <p:nvSpPr>
            <p:cNvPr id="513" name="Google Shape;513;g17b66192c4d_0_2319"/>
            <p:cNvSpPr/>
            <p:nvPr/>
          </p:nvSpPr>
          <p:spPr>
            <a:xfrm>
              <a:off x="0" y="0"/>
              <a:ext cx="5555100" cy="7839000"/>
            </a:xfrm>
            <a:custGeom>
              <a:rect b="b" l="l" r="r" t="t"/>
              <a:pathLst>
                <a:path extrusionOk="0" h="120000" w="120000">
                  <a:moveTo>
                    <a:pt x="113455" y="120000"/>
                  </a:moveTo>
                  <a:lnTo>
                    <a:pt x="6544" y="120000"/>
                  </a:lnTo>
                  <a:cubicBezTo>
                    <a:pt x="2916" y="120000"/>
                    <a:pt x="0" y="117922"/>
                    <a:pt x="0" y="115361"/>
                  </a:cubicBezTo>
                  <a:lnTo>
                    <a:pt x="0" y="4638"/>
                  </a:lnTo>
                  <a:cubicBezTo>
                    <a:pt x="0" y="2077"/>
                    <a:pt x="2916" y="0"/>
                    <a:pt x="6544" y="0"/>
                  </a:cubicBezTo>
                  <a:lnTo>
                    <a:pt x="113455" y="0"/>
                  </a:lnTo>
                  <a:cubicBezTo>
                    <a:pt x="117083" y="0"/>
                    <a:pt x="120000" y="2077"/>
                    <a:pt x="120000" y="4638"/>
                  </a:cubicBezTo>
                  <a:lnTo>
                    <a:pt x="120000" y="115361"/>
                  </a:lnTo>
                  <a:cubicBezTo>
                    <a:pt x="120000" y="117922"/>
                    <a:pt x="117083" y="120000"/>
                    <a:pt x="113455"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14" name="Google Shape;514;g17b66192c4d_0_2319"/>
            <p:cNvSpPr/>
            <p:nvPr/>
          </p:nvSpPr>
          <p:spPr>
            <a:xfrm>
              <a:off x="33695" y="37439"/>
              <a:ext cx="5484000" cy="7767900"/>
            </a:xfrm>
            <a:custGeom>
              <a:rect b="b" l="l" r="r" t="t"/>
              <a:pathLst>
                <a:path extrusionOk="0" h="120000" w="120000">
                  <a:moveTo>
                    <a:pt x="114150" y="120000"/>
                  </a:moveTo>
                  <a:lnTo>
                    <a:pt x="5850" y="120000"/>
                  </a:lnTo>
                  <a:cubicBezTo>
                    <a:pt x="2600" y="120000"/>
                    <a:pt x="0" y="118150"/>
                    <a:pt x="0" y="115866"/>
                  </a:cubicBezTo>
                  <a:lnTo>
                    <a:pt x="0" y="4133"/>
                  </a:lnTo>
                  <a:cubicBezTo>
                    <a:pt x="0" y="1850"/>
                    <a:pt x="2600" y="0"/>
                    <a:pt x="5850" y="0"/>
                  </a:cubicBezTo>
                  <a:lnTo>
                    <a:pt x="114150" y="0"/>
                  </a:lnTo>
                  <a:cubicBezTo>
                    <a:pt x="117400" y="0"/>
                    <a:pt x="120000" y="1850"/>
                    <a:pt x="120000" y="4133"/>
                  </a:cubicBezTo>
                  <a:lnTo>
                    <a:pt x="120000" y="115866"/>
                  </a:lnTo>
                  <a:cubicBezTo>
                    <a:pt x="120000" y="118150"/>
                    <a:pt x="117400" y="120000"/>
                    <a:pt x="114150"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15" name="Google Shape;515;g17b66192c4d_0_2319"/>
            <p:cNvSpPr/>
            <p:nvPr/>
          </p:nvSpPr>
          <p:spPr>
            <a:xfrm>
              <a:off x="318232" y="662672"/>
              <a:ext cx="4914900" cy="6517200"/>
            </a:xfrm>
            <a:custGeom>
              <a:rect b="b" l="l" r="r" t="t"/>
              <a:pathLst>
                <a:path extrusionOk="0" h="120000" w="120000">
                  <a:moveTo>
                    <a:pt x="119127" y="120000"/>
                  </a:moveTo>
                  <a:lnTo>
                    <a:pt x="872" y="120000"/>
                  </a:lnTo>
                  <a:cubicBezTo>
                    <a:pt x="394" y="120000"/>
                    <a:pt x="0" y="119705"/>
                    <a:pt x="0" y="119344"/>
                  </a:cubicBezTo>
                  <a:lnTo>
                    <a:pt x="0" y="655"/>
                  </a:lnTo>
                  <a:cubicBezTo>
                    <a:pt x="0" y="294"/>
                    <a:pt x="394" y="0"/>
                    <a:pt x="872" y="0"/>
                  </a:cubicBezTo>
                  <a:lnTo>
                    <a:pt x="119127" y="0"/>
                  </a:lnTo>
                  <a:cubicBezTo>
                    <a:pt x="119627" y="0"/>
                    <a:pt x="120000" y="294"/>
                    <a:pt x="120000" y="655"/>
                  </a:cubicBezTo>
                  <a:lnTo>
                    <a:pt x="120000" y="119344"/>
                  </a:lnTo>
                  <a:cubicBezTo>
                    <a:pt x="120000" y="119705"/>
                    <a:pt x="119627" y="120000"/>
                    <a:pt x="1191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16" name="Google Shape;516;g17b66192c4d_0_2319"/>
            <p:cNvSpPr/>
            <p:nvPr/>
          </p:nvSpPr>
          <p:spPr>
            <a:xfrm>
              <a:off x="336952" y="677647"/>
              <a:ext cx="4881300" cy="6483600"/>
            </a:xfrm>
            <a:custGeom>
              <a:rect b="b" l="l" r="r" t="t"/>
              <a:pathLst>
                <a:path extrusionOk="0" h="120000" w="120000">
                  <a:moveTo>
                    <a:pt x="119122" y="120000"/>
                  </a:moveTo>
                  <a:lnTo>
                    <a:pt x="877" y="120000"/>
                  </a:lnTo>
                  <a:cubicBezTo>
                    <a:pt x="394" y="120000"/>
                    <a:pt x="0" y="119700"/>
                    <a:pt x="0" y="119338"/>
                  </a:cubicBezTo>
                  <a:lnTo>
                    <a:pt x="0" y="661"/>
                  </a:lnTo>
                  <a:cubicBezTo>
                    <a:pt x="0" y="300"/>
                    <a:pt x="394" y="0"/>
                    <a:pt x="877" y="0"/>
                  </a:cubicBezTo>
                  <a:lnTo>
                    <a:pt x="119122" y="0"/>
                  </a:lnTo>
                  <a:cubicBezTo>
                    <a:pt x="119622" y="0"/>
                    <a:pt x="120000" y="300"/>
                    <a:pt x="120000" y="661"/>
                  </a:cubicBezTo>
                  <a:lnTo>
                    <a:pt x="120000" y="119338"/>
                  </a:lnTo>
                  <a:cubicBezTo>
                    <a:pt x="120000" y="119700"/>
                    <a:pt x="119622" y="120000"/>
                    <a:pt x="119122"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17" name="Google Shape;517;g17b66192c4d_0_2319"/>
            <p:cNvSpPr/>
            <p:nvPr/>
          </p:nvSpPr>
          <p:spPr>
            <a:xfrm>
              <a:off x="2733685" y="310743"/>
              <a:ext cx="88500" cy="88500"/>
            </a:xfrm>
            <a:custGeom>
              <a:rect b="b" l="l" r="r" t="t"/>
              <a:pathLst>
                <a:path extrusionOk="0" h="120000" w="120000">
                  <a:moveTo>
                    <a:pt x="64753" y="0"/>
                  </a:moveTo>
                  <a:cubicBezTo>
                    <a:pt x="76262" y="1141"/>
                    <a:pt x="85472" y="3418"/>
                    <a:pt x="94676" y="10261"/>
                  </a:cubicBezTo>
                  <a:cubicBezTo>
                    <a:pt x="103885" y="15962"/>
                    <a:pt x="108490" y="23940"/>
                    <a:pt x="114242" y="34201"/>
                  </a:cubicBezTo>
                  <a:cubicBezTo>
                    <a:pt x="118847" y="43321"/>
                    <a:pt x="120000" y="52446"/>
                    <a:pt x="120000" y="63843"/>
                  </a:cubicBezTo>
                  <a:cubicBezTo>
                    <a:pt x="118847" y="74104"/>
                    <a:pt x="116547" y="84365"/>
                    <a:pt x="110790" y="93485"/>
                  </a:cubicBezTo>
                  <a:cubicBezTo>
                    <a:pt x="103885" y="102610"/>
                    <a:pt x="96981" y="109447"/>
                    <a:pt x="86619" y="114007"/>
                  </a:cubicBezTo>
                  <a:cubicBezTo>
                    <a:pt x="76262" y="118567"/>
                    <a:pt x="65900" y="120850"/>
                    <a:pt x="55543" y="119709"/>
                  </a:cubicBezTo>
                  <a:cubicBezTo>
                    <a:pt x="44034" y="118567"/>
                    <a:pt x="35977" y="115149"/>
                    <a:pt x="26767" y="109447"/>
                  </a:cubicBezTo>
                  <a:cubicBezTo>
                    <a:pt x="17557" y="102610"/>
                    <a:pt x="10653" y="95768"/>
                    <a:pt x="6048" y="86648"/>
                  </a:cubicBezTo>
                  <a:cubicBezTo>
                    <a:pt x="1443" y="76387"/>
                    <a:pt x="-856" y="67267"/>
                    <a:pt x="296" y="55865"/>
                  </a:cubicBezTo>
                  <a:cubicBezTo>
                    <a:pt x="1443" y="44462"/>
                    <a:pt x="3748" y="35343"/>
                    <a:pt x="10653" y="26223"/>
                  </a:cubicBezTo>
                  <a:cubicBezTo>
                    <a:pt x="16410" y="17103"/>
                    <a:pt x="23315" y="11402"/>
                    <a:pt x="33671" y="6842"/>
                  </a:cubicBezTo>
                  <a:cubicBezTo>
                    <a:pt x="42881" y="1141"/>
                    <a:pt x="53243" y="0"/>
                    <a:pt x="64753" y="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18" name="Google Shape;518;g17b66192c4d_0_2319"/>
            <p:cNvSpPr/>
            <p:nvPr/>
          </p:nvSpPr>
          <p:spPr>
            <a:xfrm>
              <a:off x="2744826" y="322515"/>
              <a:ext cx="65400" cy="65400"/>
            </a:xfrm>
            <a:custGeom>
              <a:rect b="b" l="l" r="r" t="t"/>
              <a:pathLst>
                <a:path extrusionOk="0" h="120000" w="120000">
                  <a:moveTo>
                    <a:pt x="97207" y="13268"/>
                  </a:moveTo>
                  <a:cubicBezTo>
                    <a:pt x="105128" y="19602"/>
                    <a:pt x="111463" y="25937"/>
                    <a:pt x="116211" y="37020"/>
                  </a:cubicBezTo>
                  <a:cubicBezTo>
                    <a:pt x="119378" y="46528"/>
                    <a:pt x="120965" y="56030"/>
                    <a:pt x="119378" y="67113"/>
                  </a:cubicBezTo>
                  <a:cubicBezTo>
                    <a:pt x="117798" y="76616"/>
                    <a:pt x="114630" y="87704"/>
                    <a:pt x="108295" y="97207"/>
                  </a:cubicBezTo>
                  <a:cubicBezTo>
                    <a:pt x="101961" y="105128"/>
                    <a:pt x="92458" y="111463"/>
                    <a:pt x="82956" y="116211"/>
                  </a:cubicBezTo>
                  <a:cubicBezTo>
                    <a:pt x="71867" y="119378"/>
                    <a:pt x="63946" y="120965"/>
                    <a:pt x="52863" y="119378"/>
                  </a:cubicBezTo>
                  <a:cubicBezTo>
                    <a:pt x="41774" y="117798"/>
                    <a:pt x="33853" y="114630"/>
                    <a:pt x="24351" y="108295"/>
                  </a:cubicBezTo>
                  <a:cubicBezTo>
                    <a:pt x="14848" y="101961"/>
                    <a:pt x="10100" y="92458"/>
                    <a:pt x="5346" y="82956"/>
                  </a:cubicBezTo>
                  <a:cubicBezTo>
                    <a:pt x="598" y="71867"/>
                    <a:pt x="-988" y="63946"/>
                    <a:pt x="598" y="52863"/>
                  </a:cubicBezTo>
                  <a:cubicBezTo>
                    <a:pt x="2179" y="41774"/>
                    <a:pt x="6933" y="32272"/>
                    <a:pt x="13268" y="24351"/>
                  </a:cubicBezTo>
                  <a:cubicBezTo>
                    <a:pt x="19602" y="14848"/>
                    <a:pt x="25937" y="10100"/>
                    <a:pt x="37020" y="5346"/>
                  </a:cubicBezTo>
                  <a:cubicBezTo>
                    <a:pt x="46528" y="598"/>
                    <a:pt x="57611" y="-988"/>
                    <a:pt x="68700" y="598"/>
                  </a:cubicBezTo>
                  <a:cubicBezTo>
                    <a:pt x="78202" y="2179"/>
                    <a:pt x="87704" y="5346"/>
                    <a:pt x="97207" y="1326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19" name="Google Shape;519;g17b66192c4d_0_2319"/>
            <p:cNvSpPr/>
            <p:nvPr/>
          </p:nvSpPr>
          <p:spPr>
            <a:xfrm>
              <a:off x="2759261" y="336952"/>
              <a:ext cx="36600" cy="36600"/>
            </a:xfrm>
            <a:custGeom>
              <a:rect b="b" l="l" r="r" t="t"/>
              <a:pathLst>
                <a:path extrusionOk="0" h="120000" w="120000">
                  <a:moveTo>
                    <a:pt x="111427" y="28572"/>
                  </a:moveTo>
                  <a:cubicBezTo>
                    <a:pt x="117144" y="37144"/>
                    <a:pt x="120000" y="45716"/>
                    <a:pt x="120000" y="57144"/>
                  </a:cubicBezTo>
                  <a:cubicBezTo>
                    <a:pt x="120000" y="68572"/>
                    <a:pt x="117144" y="77144"/>
                    <a:pt x="114283" y="88572"/>
                  </a:cubicBezTo>
                  <a:cubicBezTo>
                    <a:pt x="108572" y="100000"/>
                    <a:pt x="100000" y="105716"/>
                    <a:pt x="91427" y="111427"/>
                  </a:cubicBezTo>
                  <a:cubicBezTo>
                    <a:pt x="80000" y="117144"/>
                    <a:pt x="74283" y="120000"/>
                    <a:pt x="62855" y="120000"/>
                  </a:cubicBezTo>
                  <a:cubicBezTo>
                    <a:pt x="51427" y="120000"/>
                    <a:pt x="40000" y="114283"/>
                    <a:pt x="31427" y="111427"/>
                  </a:cubicBezTo>
                  <a:cubicBezTo>
                    <a:pt x="20000" y="105716"/>
                    <a:pt x="14283" y="100000"/>
                    <a:pt x="8572" y="91427"/>
                  </a:cubicBezTo>
                  <a:cubicBezTo>
                    <a:pt x="2855" y="82855"/>
                    <a:pt x="0" y="74283"/>
                    <a:pt x="0" y="62855"/>
                  </a:cubicBezTo>
                  <a:cubicBezTo>
                    <a:pt x="0" y="51427"/>
                    <a:pt x="2855" y="42855"/>
                    <a:pt x="5716" y="31427"/>
                  </a:cubicBezTo>
                  <a:cubicBezTo>
                    <a:pt x="11427" y="22855"/>
                    <a:pt x="20000" y="14283"/>
                    <a:pt x="28572" y="8572"/>
                  </a:cubicBezTo>
                  <a:cubicBezTo>
                    <a:pt x="37144" y="2855"/>
                    <a:pt x="45716" y="0"/>
                    <a:pt x="57144" y="0"/>
                  </a:cubicBezTo>
                  <a:cubicBezTo>
                    <a:pt x="68572" y="0"/>
                    <a:pt x="77144" y="0"/>
                    <a:pt x="88572" y="5716"/>
                  </a:cubicBezTo>
                  <a:cubicBezTo>
                    <a:pt x="97144" y="11427"/>
                    <a:pt x="105716" y="17144"/>
                    <a:pt x="111427" y="2857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20" name="Google Shape;520;g17b66192c4d_0_2319"/>
            <p:cNvSpPr/>
            <p:nvPr/>
          </p:nvSpPr>
          <p:spPr>
            <a:xfrm>
              <a:off x="2600710" y="7347992"/>
              <a:ext cx="342600" cy="342900"/>
            </a:xfrm>
            <a:custGeom>
              <a:rect b="b" l="l" r="r" t="t"/>
              <a:pathLst>
                <a:path extrusionOk="0" h="120000" w="120000">
                  <a:moveTo>
                    <a:pt x="102369" y="17862"/>
                  </a:moveTo>
                  <a:cubicBezTo>
                    <a:pt x="110401" y="25586"/>
                    <a:pt x="115161" y="33907"/>
                    <a:pt x="118135" y="44601"/>
                  </a:cubicBezTo>
                  <a:cubicBezTo>
                    <a:pt x="120811" y="55296"/>
                    <a:pt x="120512" y="64804"/>
                    <a:pt x="117837" y="75504"/>
                  </a:cubicBezTo>
                  <a:cubicBezTo>
                    <a:pt x="114862" y="86199"/>
                    <a:pt x="110103" y="94222"/>
                    <a:pt x="102369" y="102244"/>
                  </a:cubicBezTo>
                  <a:cubicBezTo>
                    <a:pt x="94337" y="109969"/>
                    <a:pt x="86304" y="115021"/>
                    <a:pt x="75597" y="117991"/>
                  </a:cubicBezTo>
                  <a:cubicBezTo>
                    <a:pt x="64883" y="120663"/>
                    <a:pt x="55364" y="120663"/>
                    <a:pt x="44656" y="117991"/>
                  </a:cubicBezTo>
                  <a:cubicBezTo>
                    <a:pt x="33948" y="115021"/>
                    <a:pt x="25617" y="109969"/>
                    <a:pt x="17883" y="102244"/>
                  </a:cubicBezTo>
                  <a:cubicBezTo>
                    <a:pt x="9851" y="94222"/>
                    <a:pt x="4793" y="86199"/>
                    <a:pt x="2117" y="75504"/>
                  </a:cubicBezTo>
                  <a:cubicBezTo>
                    <a:pt x="-856" y="64804"/>
                    <a:pt x="-557" y="55296"/>
                    <a:pt x="2117" y="44601"/>
                  </a:cubicBezTo>
                  <a:cubicBezTo>
                    <a:pt x="5092" y="33907"/>
                    <a:pt x="9851" y="25586"/>
                    <a:pt x="17883" y="17862"/>
                  </a:cubicBezTo>
                  <a:cubicBezTo>
                    <a:pt x="25617" y="9839"/>
                    <a:pt x="33948" y="4787"/>
                    <a:pt x="44656" y="2115"/>
                  </a:cubicBezTo>
                  <a:cubicBezTo>
                    <a:pt x="55364" y="-855"/>
                    <a:pt x="64883" y="-556"/>
                    <a:pt x="75597" y="2115"/>
                  </a:cubicBezTo>
                  <a:cubicBezTo>
                    <a:pt x="86304" y="5085"/>
                    <a:pt x="94635" y="9839"/>
                    <a:pt x="102369" y="17862"/>
                  </a:cubicBezTo>
                </a:path>
              </a:pathLst>
            </a:custGeom>
            <a:solidFill>
              <a:srgbClr val="EAEAEA">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21" name="Google Shape;521;g17b66192c4d_0_2319"/>
            <p:cNvSpPr/>
            <p:nvPr/>
          </p:nvSpPr>
          <p:spPr>
            <a:xfrm>
              <a:off x="2598274" y="7350890"/>
              <a:ext cx="163800" cy="177300"/>
            </a:xfrm>
            <a:custGeom>
              <a:rect b="b" l="l" r="r" t="t"/>
              <a:pathLst>
                <a:path extrusionOk="0" h="120000" w="120000">
                  <a:moveTo>
                    <a:pt x="33927" y="36048"/>
                  </a:moveTo>
                  <a:cubicBezTo>
                    <a:pt x="8794" y="58890"/>
                    <a:pt x="0" y="84019"/>
                    <a:pt x="0" y="120000"/>
                  </a:cubicBezTo>
                  <a:lnTo>
                    <a:pt x="120000" y="120000"/>
                  </a:lnTo>
                  <a:lnTo>
                    <a:pt x="120000" y="67"/>
                  </a:lnTo>
                  <a:cubicBezTo>
                    <a:pt x="94866" y="-1076"/>
                    <a:pt x="59055" y="13200"/>
                    <a:pt x="33927" y="36048"/>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22" name="Google Shape;522;g17b66192c4d_0_2319"/>
            <p:cNvSpPr/>
            <p:nvPr/>
          </p:nvSpPr>
          <p:spPr>
            <a:xfrm>
              <a:off x="2628225" y="7351371"/>
              <a:ext cx="238800" cy="173100"/>
            </a:xfrm>
            <a:custGeom>
              <a:rect b="b" l="l" r="r" t="t"/>
              <a:pathLst>
                <a:path extrusionOk="0" h="120000" w="120000">
                  <a:moveTo>
                    <a:pt x="55516" y="1895"/>
                  </a:moveTo>
                  <a:cubicBezTo>
                    <a:pt x="32455" y="8424"/>
                    <a:pt x="12811" y="26822"/>
                    <a:pt x="0" y="51750"/>
                  </a:cubicBezTo>
                  <a:lnTo>
                    <a:pt x="70888" y="120000"/>
                  </a:lnTo>
                  <a:lnTo>
                    <a:pt x="120000" y="22073"/>
                  </a:lnTo>
                  <a:cubicBezTo>
                    <a:pt x="102066" y="4272"/>
                    <a:pt x="79855" y="-4036"/>
                    <a:pt x="55516" y="1895"/>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23" name="Google Shape;523;g17b66192c4d_0_2319"/>
            <p:cNvSpPr/>
            <p:nvPr/>
          </p:nvSpPr>
          <p:spPr>
            <a:xfrm>
              <a:off x="2691872" y="7351559"/>
              <a:ext cx="231300" cy="172800"/>
            </a:xfrm>
            <a:custGeom>
              <a:rect b="b" l="l" r="r" t="t"/>
              <a:pathLst>
                <a:path extrusionOk="0" h="120000" w="120000">
                  <a:moveTo>
                    <a:pt x="67500" y="5340"/>
                  </a:moveTo>
                  <a:cubicBezTo>
                    <a:pt x="44116" y="-4167"/>
                    <a:pt x="20294" y="-603"/>
                    <a:pt x="0" y="13060"/>
                  </a:cubicBezTo>
                  <a:lnTo>
                    <a:pt x="40588" y="120000"/>
                  </a:lnTo>
                  <a:lnTo>
                    <a:pt x="120000" y="65343"/>
                  </a:lnTo>
                  <a:cubicBezTo>
                    <a:pt x="108972" y="38014"/>
                    <a:pt x="90438" y="15440"/>
                    <a:pt x="67500" y="5340"/>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24" name="Google Shape;524;g17b66192c4d_0_2319"/>
            <p:cNvSpPr/>
            <p:nvPr/>
          </p:nvSpPr>
          <p:spPr>
            <a:xfrm>
              <a:off x="2781725" y="7514031"/>
              <a:ext cx="160200" cy="178800"/>
            </a:xfrm>
            <a:custGeom>
              <a:rect b="b" l="l" r="r" t="t"/>
              <a:pathLst>
                <a:path extrusionOk="0" h="120000" w="120000">
                  <a:moveTo>
                    <a:pt x="85894" y="84000"/>
                  </a:moveTo>
                  <a:cubicBezTo>
                    <a:pt x="111155" y="61144"/>
                    <a:pt x="120000" y="36000"/>
                    <a:pt x="120000" y="0"/>
                  </a:cubicBezTo>
                  <a:lnTo>
                    <a:pt x="0" y="0"/>
                  </a:lnTo>
                  <a:lnTo>
                    <a:pt x="0" y="120000"/>
                  </a:lnTo>
                  <a:cubicBezTo>
                    <a:pt x="24633" y="120000"/>
                    <a:pt x="60633" y="105716"/>
                    <a:pt x="85894" y="84000"/>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25" name="Google Shape;525;g17b66192c4d_0_2319"/>
            <p:cNvSpPr/>
            <p:nvPr/>
          </p:nvSpPr>
          <p:spPr>
            <a:xfrm>
              <a:off x="2673151" y="7517774"/>
              <a:ext cx="238800" cy="173100"/>
            </a:xfrm>
            <a:custGeom>
              <a:rect b="b" l="l" r="r" t="t"/>
              <a:pathLst>
                <a:path extrusionOk="0" h="120000" w="120000">
                  <a:moveTo>
                    <a:pt x="64483" y="118043"/>
                  </a:moveTo>
                  <a:cubicBezTo>
                    <a:pt x="87544" y="111553"/>
                    <a:pt x="107188" y="93253"/>
                    <a:pt x="120000" y="68464"/>
                  </a:cubicBezTo>
                  <a:lnTo>
                    <a:pt x="49111" y="0"/>
                  </a:lnTo>
                  <a:lnTo>
                    <a:pt x="0" y="97976"/>
                  </a:lnTo>
                  <a:cubicBezTo>
                    <a:pt x="17933" y="116275"/>
                    <a:pt x="40994" y="123947"/>
                    <a:pt x="64483" y="118043"/>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26" name="Google Shape;526;g17b66192c4d_0_2319"/>
            <p:cNvSpPr/>
            <p:nvPr/>
          </p:nvSpPr>
          <p:spPr>
            <a:xfrm>
              <a:off x="2616992" y="7517774"/>
              <a:ext cx="231300" cy="172800"/>
            </a:xfrm>
            <a:custGeom>
              <a:rect b="b" l="l" r="r" t="t"/>
              <a:pathLst>
                <a:path extrusionOk="0" h="120000" w="120000">
                  <a:moveTo>
                    <a:pt x="52500" y="114228"/>
                  </a:moveTo>
                  <a:cubicBezTo>
                    <a:pt x="75883" y="124292"/>
                    <a:pt x="99705" y="120742"/>
                    <a:pt x="120000" y="107127"/>
                  </a:cubicBezTo>
                  <a:lnTo>
                    <a:pt x="79411" y="0"/>
                  </a:lnTo>
                  <a:lnTo>
                    <a:pt x="0" y="55045"/>
                  </a:lnTo>
                  <a:cubicBezTo>
                    <a:pt x="11027" y="82269"/>
                    <a:pt x="29561" y="104762"/>
                    <a:pt x="52500" y="114228"/>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27" name="Google Shape;527;g17b66192c4d_0_2319"/>
            <p:cNvSpPr/>
            <p:nvPr/>
          </p:nvSpPr>
          <p:spPr>
            <a:xfrm>
              <a:off x="2620383" y="7368360"/>
              <a:ext cx="302700" cy="302100"/>
            </a:xfrm>
            <a:custGeom>
              <a:rect b="b" l="l" r="r" t="t"/>
              <a:pathLst>
                <a:path extrusionOk="0" h="120000" w="120000">
                  <a:moveTo>
                    <a:pt x="102180" y="17591"/>
                  </a:moveTo>
                  <a:cubicBezTo>
                    <a:pt x="110247" y="25649"/>
                    <a:pt x="114955" y="33708"/>
                    <a:pt x="117977" y="44451"/>
                  </a:cubicBezTo>
                  <a:cubicBezTo>
                    <a:pt x="120668" y="54862"/>
                    <a:pt x="120668" y="64935"/>
                    <a:pt x="117977" y="75678"/>
                  </a:cubicBezTo>
                  <a:cubicBezTo>
                    <a:pt x="114955" y="86088"/>
                    <a:pt x="109910" y="94147"/>
                    <a:pt x="102180" y="102205"/>
                  </a:cubicBezTo>
                  <a:cubicBezTo>
                    <a:pt x="94113" y="109932"/>
                    <a:pt x="85709" y="114969"/>
                    <a:pt x="75288" y="117990"/>
                  </a:cubicBezTo>
                  <a:cubicBezTo>
                    <a:pt x="64536" y="120675"/>
                    <a:pt x="55121" y="120675"/>
                    <a:pt x="44368" y="117990"/>
                  </a:cubicBezTo>
                  <a:cubicBezTo>
                    <a:pt x="33610" y="114969"/>
                    <a:pt x="25206" y="109932"/>
                    <a:pt x="17476" y="102205"/>
                  </a:cubicBezTo>
                  <a:cubicBezTo>
                    <a:pt x="9746" y="94147"/>
                    <a:pt x="5039" y="86088"/>
                    <a:pt x="2016" y="75678"/>
                  </a:cubicBezTo>
                  <a:cubicBezTo>
                    <a:pt x="-674" y="64935"/>
                    <a:pt x="-674" y="55199"/>
                    <a:pt x="2016" y="44451"/>
                  </a:cubicBezTo>
                  <a:cubicBezTo>
                    <a:pt x="5039" y="34046"/>
                    <a:pt x="9746" y="25312"/>
                    <a:pt x="17476" y="17591"/>
                  </a:cubicBezTo>
                  <a:cubicBezTo>
                    <a:pt x="25206" y="9532"/>
                    <a:pt x="33610" y="4828"/>
                    <a:pt x="44368" y="2144"/>
                  </a:cubicBezTo>
                  <a:cubicBezTo>
                    <a:pt x="55121" y="-877"/>
                    <a:pt x="64873" y="-540"/>
                    <a:pt x="75288" y="2144"/>
                  </a:cubicBezTo>
                  <a:cubicBezTo>
                    <a:pt x="86046" y="5166"/>
                    <a:pt x="94450" y="9864"/>
                    <a:pt x="102180" y="17591"/>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528" name="Google Shape;528;g17b66192c4d_0_2319"/>
          <p:cNvGrpSpPr/>
          <p:nvPr/>
        </p:nvGrpSpPr>
        <p:grpSpPr>
          <a:xfrm>
            <a:off x="10025750" y="2991797"/>
            <a:ext cx="1178716" cy="2397000"/>
            <a:chOff x="0" y="0"/>
            <a:chExt cx="2357432" cy="4794000"/>
          </a:xfrm>
        </p:grpSpPr>
        <p:sp>
          <p:nvSpPr>
            <p:cNvPr id="529" name="Google Shape;529;g17b66192c4d_0_2319"/>
            <p:cNvSpPr/>
            <p:nvPr/>
          </p:nvSpPr>
          <p:spPr>
            <a:xfrm>
              <a:off x="0" y="613604"/>
              <a:ext cx="59400" cy="185700"/>
            </a:xfrm>
            <a:custGeom>
              <a:rect b="b" l="l" r="r" t="t"/>
              <a:pathLst>
                <a:path extrusionOk="0" h="120000" w="120000">
                  <a:moveTo>
                    <a:pt x="120000" y="120000"/>
                  </a:moveTo>
                  <a:lnTo>
                    <a:pt x="29300" y="120000"/>
                  </a:lnTo>
                  <a:cubicBezTo>
                    <a:pt x="12555" y="120000"/>
                    <a:pt x="0" y="116016"/>
                    <a:pt x="0" y="110700"/>
                  </a:cubicBezTo>
                  <a:lnTo>
                    <a:pt x="0" y="9300"/>
                  </a:lnTo>
                  <a:cubicBezTo>
                    <a:pt x="0" y="3983"/>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30" name="Google Shape;530;g17b66192c4d_0_2319"/>
            <p:cNvSpPr/>
            <p:nvPr/>
          </p:nvSpPr>
          <p:spPr>
            <a:xfrm>
              <a:off x="0" y="1019666"/>
              <a:ext cx="71400" cy="345300"/>
            </a:xfrm>
            <a:custGeom>
              <a:rect b="b" l="l" r="r" t="t"/>
              <a:pathLst>
                <a:path extrusionOk="0" h="120000" w="120000">
                  <a:moveTo>
                    <a:pt x="120000" y="120000"/>
                  </a:moveTo>
                  <a:lnTo>
                    <a:pt x="24466" y="120000"/>
                  </a:lnTo>
                  <a:cubicBezTo>
                    <a:pt x="10483" y="120000"/>
                    <a:pt x="0" y="117866"/>
                    <a:pt x="0" y="115022"/>
                  </a:cubicBezTo>
                  <a:lnTo>
                    <a:pt x="0" y="4977"/>
                  </a:lnTo>
                  <a:cubicBezTo>
                    <a:pt x="0" y="1900"/>
                    <a:pt x="10483" y="0"/>
                    <a:pt x="24466"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31" name="Google Shape;531;g17b66192c4d_0_2319"/>
            <p:cNvSpPr/>
            <p:nvPr/>
          </p:nvSpPr>
          <p:spPr>
            <a:xfrm>
              <a:off x="0" y="1461821"/>
              <a:ext cx="59400" cy="336300"/>
            </a:xfrm>
            <a:custGeom>
              <a:rect b="b" l="l" r="r" t="t"/>
              <a:pathLst>
                <a:path extrusionOk="0" h="120000" w="120000">
                  <a:moveTo>
                    <a:pt x="120000" y="120000"/>
                  </a:moveTo>
                  <a:lnTo>
                    <a:pt x="29300" y="120000"/>
                  </a:lnTo>
                  <a:cubicBezTo>
                    <a:pt x="12555" y="120000"/>
                    <a:pt x="0" y="118050"/>
                    <a:pt x="0" y="114888"/>
                  </a:cubicBezTo>
                  <a:lnTo>
                    <a:pt x="0" y="5111"/>
                  </a:lnTo>
                  <a:cubicBezTo>
                    <a:pt x="0" y="2188"/>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32" name="Google Shape;532;g17b66192c4d_0_2319"/>
            <p:cNvSpPr/>
            <p:nvPr/>
          </p:nvSpPr>
          <p:spPr>
            <a:xfrm>
              <a:off x="2307032" y="1019666"/>
              <a:ext cx="50400" cy="357300"/>
            </a:xfrm>
            <a:custGeom>
              <a:rect b="b" l="l" r="r" t="t"/>
              <a:pathLst>
                <a:path extrusionOk="0" h="120000" w="120000">
                  <a:moveTo>
                    <a:pt x="85477" y="120000"/>
                  </a:moveTo>
                  <a:lnTo>
                    <a:pt x="0" y="120000"/>
                  </a:lnTo>
                  <a:lnTo>
                    <a:pt x="0" y="0"/>
                  </a:lnTo>
                  <a:lnTo>
                    <a:pt x="85477" y="0"/>
                  </a:lnTo>
                  <a:cubicBezTo>
                    <a:pt x="106850" y="0"/>
                    <a:pt x="120000" y="1838"/>
                    <a:pt x="120000" y="4827"/>
                  </a:cubicBezTo>
                  <a:lnTo>
                    <a:pt x="120000" y="115172"/>
                  </a:lnTo>
                  <a:cubicBezTo>
                    <a:pt x="120000" y="117700"/>
                    <a:pt x="103561" y="120000"/>
                    <a:pt x="85477"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33" name="Google Shape;533;g17b66192c4d_0_2319"/>
            <p:cNvSpPr/>
            <p:nvPr/>
          </p:nvSpPr>
          <p:spPr>
            <a:xfrm>
              <a:off x="24061" y="0"/>
              <a:ext cx="2306400" cy="4794000"/>
            </a:xfrm>
            <a:custGeom>
              <a:rect b="b" l="l" r="r" t="t"/>
              <a:pathLst>
                <a:path extrusionOk="0" h="120000" w="120000">
                  <a:moveTo>
                    <a:pt x="97566" y="120000"/>
                  </a:moveTo>
                  <a:lnTo>
                    <a:pt x="22322" y="120000"/>
                  </a:lnTo>
                  <a:cubicBezTo>
                    <a:pt x="9972" y="120000"/>
                    <a:pt x="0" y="115200"/>
                    <a:pt x="0" y="109261"/>
                  </a:cubicBezTo>
                  <a:lnTo>
                    <a:pt x="0" y="10755"/>
                  </a:lnTo>
                  <a:cubicBezTo>
                    <a:pt x="0" y="4800"/>
                    <a:pt x="9972" y="0"/>
                    <a:pt x="22322" y="0"/>
                  </a:cubicBezTo>
                  <a:lnTo>
                    <a:pt x="97638" y="0"/>
                  </a:lnTo>
                  <a:cubicBezTo>
                    <a:pt x="109988" y="0"/>
                    <a:pt x="120000" y="4800"/>
                    <a:pt x="120000" y="10755"/>
                  </a:cubicBezTo>
                  <a:lnTo>
                    <a:pt x="120000" y="109294"/>
                  </a:lnTo>
                  <a:cubicBezTo>
                    <a:pt x="119894" y="115200"/>
                    <a:pt x="109922" y="120000"/>
                    <a:pt x="97566"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34" name="Google Shape;534;g17b66192c4d_0_2319"/>
            <p:cNvSpPr/>
            <p:nvPr/>
          </p:nvSpPr>
          <p:spPr>
            <a:xfrm>
              <a:off x="45117" y="24063"/>
              <a:ext cx="2261100" cy="4748700"/>
            </a:xfrm>
            <a:custGeom>
              <a:rect b="b" l="l" r="r" t="t"/>
              <a:pathLst>
                <a:path extrusionOk="0" h="120000" w="120000">
                  <a:moveTo>
                    <a:pt x="97983" y="120000"/>
                  </a:moveTo>
                  <a:lnTo>
                    <a:pt x="22050" y="120000"/>
                  </a:lnTo>
                  <a:cubicBezTo>
                    <a:pt x="9883" y="120000"/>
                    <a:pt x="0" y="115311"/>
                    <a:pt x="0" y="109516"/>
                  </a:cubicBezTo>
                  <a:lnTo>
                    <a:pt x="0" y="10483"/>
                  </a:lnTo>
                  <a:cubicBezTo>
                    <a:pt x="0" y="4705"/>
                    <a:pt x="9883" y="0"/>
                    <a:pt x="22050" y="0"/>
                  </a:cubicBezTo>
                  <a:lnTo>
                    <a:pt x="97983" y="0"/>
                  </a:lnTo>
                  <a:cubicBezTo>
                    <a:pt x="110116" y="0"/>
                    <a:pt x="120000" y="4705"/>
                    <a:pt x="120000" y="10483"/>
                  </a:cubicBezTo>
                  <a:lnTo>
                    <a:pt x="120000" y="109550"/>
                  </a:lnTo>
                  <a:cubicBezTo>
                    <a:pt x="120000" y="115344"/>
                    <a:pt x="110116" y="120000"/>
                    <a:pt x="97983"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35" name="Google Shape;535;g17b66192c4d_0_2319"/>
            <p:cNvSpPr/>
            <p:nvPr/>
          </p:nvSpPr>
          <p:spPr>
            <a:xfrm>
              <a:off x="138360" y="577510"/>
              <a:ext cx="2077800" cy="3654000"/>
            </a:xfrm>
            <a:custGeom>
              <a:rect b="b" l="l" r="r" t="t"/>
              <a:pathLst>
                <a:path extrusionOk="0" h="120000" w="120000">
                  <a:moveTo>
                    <a:pt x="118344" y="120000"/>
                  </a:moveTo>
                  <a:lnTo>
                    <a:pt x="1655" y="120000"/>
                  </a:lnTo>
                  <a:cubicBezTo>
                    <a:pt x="750" y="120000"/>
                    <a:pt x="0" y="119572"/>
                    <a:pt x="0" y="119061"/>
                  </a:cubicBezTo>
                  <a:lnTo>
                    <a:pt x="0" y="938"/>
                  </a:lnTo>
                  <a:cubicBezTo>
                    <a:pt x="0" y="427"/>
                    <a:pt x="750" y="0"/>
                    <a:pt x="1655" y="0"/>
                  </a:cubicBezTo>
                  <a:lnTo>
                    <a:pt x="118344" y="0"/>
                  </a:lnTo>
                  <a:cubicBezTo>
                    <a:pt x="119250" y="0"/>
                    <a:pt x="120000" y="427"/>
                    <a:pt x="120000" y="938"/>
                  </a:cubicBezTo>
                  <a:lnTo>
                    <a:pt x="120000" y="119061"/>
                  </a:lnTo>
                  <a:cubicBezTo>
                    <a:pt x="120000" y="119572"/>
                    <a:pt x="119250" y="120000"/>
                    <a:pt x="118344" y="120000"/>
                  </a:cubicBezTo>
                </a:path>
              </a:pathLst>
            </a:custGeom>
            <a:solidFill>
              <a:srgbClr val="F7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36" name="Google Shape;536;g17b66192c4d_0_2319"/>
            <p:cNvSpPr/>
            <p:nvPr/>
          </p:nvSpPr>
          <p:spPr>
            <a:xfrm>
              <a:off x="150393" y="589541"/>
              <a:ext cx="2053800" cy="3629700"/>
            </a:xfrm>
            <a:custGeom>
              <a:rect b="b" l="l" r="r" t="t"/>
              <a:pathLst>
                <a:path extrusionOk="0" h="120000" w="120000">
                  <a:moveTo>
                    <a:pt x="118327" y="120000"/>
                  </a:moveTo>
                  <a:lnTo>
                    <a:pt x="1672" y="120000"/>
                  </a:lnTo>
                  <a:cubicBezTo>
                    <a:pt x="755" y="120000"/>
                    <a:pt x="0" y="119572"/>
                    <a:pt x="0" y="119055"/>
                  </a:cubicBezTo>
                  <a:lnTo>
                    <a:pt x="0" y="944"/>
                  </a:lnTo>
                  <a:cubicBezTo>
                    <a:pt x="0" y="427"/>
                    <a:pt x="755" y="0"/>
                    <a:pt x="1672" y="0"/>
                  </a:cubicBezTo>
                  <a:lnTo>
                    <a:pt x="118327" y="0"/>
                  </a:lnTo>
                  <a:cubicBezTo>
                    <a:pt x="119244" y="0"/>
                    <a:pt x="120000" y="427"/>
                    <a:pt x="120000" y="944"/>
                  </a:cubicBezTo>
                  <a:lnTo>
                    <a:pt x="120000" y="119055"/>
                  </a:lnTo>
                  <a:cubicBezTo>
                    <a:pt x="120000" y="119572"/>
                    <a:pt x="119244" y="120000"/>
                    <a:pt x="1183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37" name="Google Shape;537;g17b66192c4d_0_2319"/>
            <p:cNvSpPr/>
            <p:nvPr/>
          </p:nvSpPr>
          <p:spPr>
            <a:xfrm>
              <a:off x="991811" y="4309485"/>
              <a:ext cx="373800" cy="373800"/>
            </a:xfrm>
            <a:custGeom>
              <a:rect b="b" l="l" r="r" t="t"/>
              <a:pathLst>
                <a:path extrusionOk="0" h="120000" w="120000">
                  <a:moveTo>
                    <a:pt x="102269" y="17730"/>
                  </a:moveTo>
                  <a:cubicBezTo>
                    <a:pt x="110173" y="25415"/>
                    <a:pt x="115002" y="33758"/>
                    <a:pt x="117858" y="44517"/>
                  </a:cubicBezTo>
                  <a:cubicBezTo>
                    <a:pt x="120713" y="55058"/>
                    <a:pt x="120713" y="64722"/>
                    <a:pt x="117858" y="75482"/>
                  </a:cubicBezTo>
                  <a:cubicBezTo>
                    <a:pt x="115002" y="86022"/>
                    <a:pt x="109954" y="94365"/>
                    <a:pt x="102269" y="102269"/>
                  </a:cubicBezTo>
                  <a:cubicBezTo>
                    <a:pt x="94365" y="109954"/>
                    <a:pt x="86022" y="115002"/>
                    <a:pt x="75482" y="117858"/>
                  </a:cubicBezTo>
                  <a:cubicBezTo>
                    <a:pt x="64722" y="120713"/>
                    <a:pt x="55058" y="120713"/>
                    <a:pt x="44517" y="117858"/>
                  </a:cubicBezTo>
                  <a:cubicBezTo>
                    <a:pt x="33758" y="115002"/>
                    <a:pt x="25196" y="109954"/>
                    <a:pt x="17511" y="102269"/>
                  </a:cubicBezTo>
                  <a:cubicBezTo>
                    <a:pt x="9607" y="94365"/>
                    <a:pt x="4997" y="86022"/>
                    <a:pt x="2141" y="75482"/>
                  </a:cubicBezTo>
                  <a:cubicBezTo>
                    <a:pt x="-713" y="64722"/>
                    <a:pt x="-713" y="55058"/>
                    <a:pt x="2141" y="44517"/>
                  </a:cubicBezTo>
                  <a:cubicBezTo>
                    <a:pt x="4997" y="33758"/>
                    <a:pt x="9607" y="25196"/>
                    <a:pt x="17511" y="17511"/>
                  </a:cubicBezTo>
                  <a:cubicBezTo>
                    <a:pt x="25196" y="9607"/>
                    <a:pt x="33758" y="4997"/>
                    <a:pt x="44517" y="2141"/>
                  </a:cubicBezTo>
                  <a:cubicBezTo>
                    <a:pt x="55058" y="-713"/>
                    <a:pt x="64722" y="-713"/>
                    <a:pt x="75482" y="2141"/>
                  </a:cubicBezTo>
                  <a:cubicBezTo>
                    <a:pt x="86022" y="4997"/>
                    <a:pt x="94584" y="9826"/>
                    <a:pt x="102269" y="17730"/>
                  </a:cubicBezTo>
                </a:path>
              </a:pathLst>
            </a:custGeom>
            <a:solidFill>
              <a:srgbClr val="EAEAEA">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38" name="Google Shape;538;g17b66192c4d_0_2319"/>
            <p:cNvSpPr/>
            <p:nvPr/>
          </p:nvSpPr>
          <p:spPr>
            <a:xfrm>
              <a:off x="989587" y="4310271"/>
              <a:ext cx="176700" cy="191700"/>
            </a:xfrm>
            <a:custGeom>
              <a:rect b="b" l="l" r="r" t="t"/>
              <a:pathLst>
                <a:path extrusionOk="0" h="120000" w="120000">
                  <a:moveTo>
                    <a:pt x="33694" y="35616"/>
                  </a:moveTo>
                  <a:cubicBezTo>
                    <a:pt x="9694" y="57666"/>
                    <a:pt x="0" y="84383"/>
                    <a:pt x="0" y="120000"/>
                  </a:cubicBezTo>
                  <a:lnTo>
                    <a:pt x="120000" y="120000"/>
                  </a:lnTo>
                  <a:lnTo>
                    <a:pt x="120000" y="0"/>
                  </a:lnTo>
                  <a:cubicBezTo>
                    <a:pt x="93694" y="0"/>
                    <a:pt x="58155" y="13144"/>
                    <a:pt x="33694" y="35616"/>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39" name="Google Shape;539;g17b66192c4d_0_2319"/>
            <p:cNvSpPr/>
            <p:nvPr/>
          </p:nvSpPr>
          <p:spPr>
            <a:xfrm>
              <a:off x="1022674" y="4307948"/>
              <a:ext cx="258000" cy="185100"/>
            </a:xfrm>
            <a:custGeom>
              <a:rect b="b" l="l" r="r" t="t"/>
              <a:pathLst>
                <a:path extrusionOk="0" h="120000" w="120000">
                  <a:moveTo>
                    <a:pt x="55577" y="2245"/>
                  </a:moveTo>
                  <a:cubicBezTo>
                    <a:pt x="32527" y="7955"/>
                    <a:pt x="12633" y="27287"/>
                    <a:pt x="0" y="51897"/>
                  </a:cubicBezTo>
                  <a:lnTo>
                    <a:pt x="71050" y="120000"/>
                  </a:lnTo>
                  <a:lnTo>
                    <a:pt x="120000" y="21576"/>
                  </a:lnTo>
                  <a:cubicBezTo>
                    <a:pt x="102000" y="4000"/>
                    <a:pt x="78950" y="-4346"/>
                    <a:pt x="55577" y="2245"/>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40" name="Google Shape;540;g17b66192c4d_0_2319"/>
            <p:cNvSpPr/>
            <p:nvPr/>
          </p:nvSpPr>
          <p:spPr>
            <a:xfrm>
              <a:off x="1091854" y="4308089"/>
              <a:ext cx="249000" cy="185100"/>
            </a:xfrm>
            <a:custGeom>
              <a:rect b="b" l="l" r="r" t="t"/>
              <a:pathLst>
                <a:path extrusionOk="0" h="120000" w="120000">
                  <a:moveTo>
                    <a:pt x="68011" y="5674"/>
                  </a:moveTo>
                  <a:cubicBezTo>
                    <a:pt x="44466" y="-4435"/>
                    <a:pt x="19944" y="-478"/>
                    <a:pt x="0" y="13152"/>
                  </a:cubicBezTo>
                  <a:lnTo>
                    <a:pt x="40544" y="120000"/>
                  </a:lnTo>
                  <a:lnTo>
                    <a:pt x="120000" y="65916"/>
                  </a:lnTo>
                  <a:cubicBezTo>
                    <a:pt x="109861" y="38217"/>
                    <a:pt x="91227" y="15790"/>
                    <a:pt x="68011" y="5674"/>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41" name="Google Shape;541;g17b66192c4d_0_2319"/>
            <p:cNvSpPr/>
            <p:nvPr/>
          </p:nvSpPr>
          <p:spPr>
            <a:xfrm>
              <a:off x="1185099" y="4487733"/>
              <a:ext cx="176700" cy="191700"/>
            </a:xfrm>
            <a:custGeom>
              <a:rect b="b" l="l" r="r" t="t"/>
              <a:pathLst>
                <a:path extrusionOk="0" h="120000" w="120000">
                  <a:moveTo>
                    <a:pt x="86305" y="84383"/>
                  </a:moveTo>
                  <a:cubicBezTo>
                    <a:pt x="110305" y="62333"/>
                    <a:pt x="120000" y="35616"/>
                    <a:pt x="120000" y="0"/>
                  </a:cubicBezTo>
                  <a:lnTo>
                    <a:pt x="0" y="0"/>
                  </a:lnTo>
                  <a:lnTo>
                    <a:pt x="0" y="120000"/>
                  </a:lnTo>
                  <a:cubicBezTo>
                    <a:pt x="26305" y="120000"/>
                    <a:pt x="60922" y="106855"/>
                    <a:pt x="86305" y="84383"/>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42" name="Google Shape;542;g17b66192c4d_0_2319"/>
            <p:cNvSpPr/>
            <p:nvPr/>
          </p:nvSpPr>
          <p:spPr>
            <a:xfrm>
              <a:off x="1070800" y="4493751"/>
              <a:ext cx="258000" cy="188100"/>
            </a:xfrm>
            <a:custGeom>
              <a:rect b="b" l="l" r="r" t="t"/>
              <a:pathLst>
                <a:path extrusionOk="0" h="120000" w="120000">
                  <a:moveTo>
                    <a:pt x="64422" y="117760"/>
                  </a:moveTo>
                  <a:cubicBezTo>
                    <a:pt x="87472" y="112068"/>
                    <a:pt x="107366" y="92808"/>
                    <a:pt x="120000" y="68294"/>
                  </a:cubicBezTo>
                  <a:lnTo>
                    <a:pt x="49261" y="0"/>
                  </a:lnTo>
                  <a:lnTo>
                    <a:pt x="0" y="98501"/>
                  </a:lnTo>
                  <a:cubicBezTo>
                    <a:pt x="18000" y="116011"/>
                    <a:pt x="41050" y="124328"/>
                    <a:pt x="64422" y="117760"/>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43" name="Google Shape;543;g17b66192c4d_0_2319"/>
            <p:cNvSpPr/>
            <p:nvPr/>
          </p:nvSpPr>
          <p:spPr>
            <a:xfrm>
              <a:off x="1010641" y="4493751"/>
              <a:ext cx="249000" cy="187800"/>
            </a:xfrm>
            <a:custGeom>
              <a:rect b="b" l="l" r="r" t="t"/>
              <a:pathLst>
                <a:path extrusionOk="0" h="120000" w="120000">
                  <a:moveTo>
                    <a:pt x="52316" y="114349"/>
                  </a:moveTo>
                  <a:cubicBezTo>
                    <a:pt x="75533" y="124423"/>
                    <a:pt x="100383" y="120478"/>
                    <a:pt x="120000" y="106900"/>
                  </a:cubicBezTo>
                  <a:lnTo>
                    <a:pt x="79783" y="0"/>
                  </a:lnTo>
                  <a:lnTo>
                    <a:pt x="0" y="54326"/>
                  </a:lnTo>
                  <a:cubicBezTo>
                    <a:pt x="10461" y="81929"/>
                    <a:pt x="28772" y="104268"/>
                    <a:pt x="52316" y="114349"/>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44" name="Google Shape;544;g17b66192c4d_0_2319"/>
            <p:cNvSpPr/>
            <p:nvPr/>
          </p:nvSpPr>
          <p:spPr>
            <a:xfrm>
              <a:off x="1012940" y="4330610"/>
              <a:ext cx="329100" cy="329100"/>
            </a:xfrm>
            <a:custGeom>
              <a:rect b="b" l="l" r="r" t="t"/>
              <a:pathLst>
                <a:path extrusionOk="0" h="120000" w="120000">
                  <a:moveTo>
                    <a:pt x="102537" y="17760"/>
                  </a:moveTo>
                  <a:cubicBezTo>
                    <a:pt x="110244" y="25451"/>
                    <a:pt x="114964" y="33879"/>
                    <a:pt x="117946" y="44545"/>
                  </a:cubicBezTo>
                  <a:cubicBezTo>
                    <a:pt x="120680" y="55206"/>
                    <a:pt x="120680" y="64883"/>
                    <a:pt x="117946" y="75544"/>
                  </a:cubicBezTo>
                  <a:cubicBezTo>
                    <a:pt x="114964" y="86210"/>
                    <a:pt x="110244" y="94638"/>
                    <a:pt x="102537" y="102329"/>
                  </a:cubicBezTo>
                  <a:cubicBezTo>
                    <a:pt x="94835" y="110014"/>
                    <a:pt x="86385" y="114976"/>
                    <a:pt x="75701" y="117952"/>
                  </a:cubicBezTo>
                  <a:cubicBezTo>
                    <a:pt x="65018" y="120680"/>
                    <a:pt x="55324" y="120680"/>
                    <a:pt x="44635" y="117952"/>
                  </a:cubicBezTo>
                  <a:cubicBezTo>
                    <a:pt x="33952" y="114976"/>
                    <a:pt x="25502" y="110014"/>
                    <a:pt x="17800" y="102329"/>
                  </a:cubicBezTo>
                  <a:cubicBezTo>
                    <a:pt x="9845" y="94638"/>
                    <a:pt x="4877" y="86210"/>
                    <a:pt x="2143" y="75544"/>
                  </a:cubicBezTo>
                  <a:cubicBezTo>
                    <a:pt x="-838" y="64883"/>
                    <a:pt x="-590" y="55206"/>
                    <a:pt x="2143" y="44545"/>
                  </a:cubicBezTo>
                  <a:cubicBezTo>
                    <a:pt x="5125" y="33879"/>
                    <a:pt x="9845" y="25451"/>
                    <a:pt x="17800" y="17760"/>
                  </a:cubicBezTo>
                  <a:cubicBezTo>
                    <a:pt x="25502" y="10075"/>
                    <a:pt x="33952" y="4866"/>
                    <a:pt x="44635" y="2137"/>
                  </a:cubicBezTo>
                  <a:cubicBezTo>
                    <a:pt x="55324" y="-838"/>
                    <a:pt x="65018" y="-590"/>
                    <a:pt x="75701" y="2137"/>
                  </a:cubicBezTo>
                  <a:cubicBezTo>
                    <a:pt x="86385" y="5113"/>
                    <a:pt x="94835" y="10075"/>
                    <a:pt x="102537" y="1776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45" name="Google Shape;545;g17b66192c4d_0_2319"/>
            <p:cNvSpPr/>
            <p:nvPr/>
          </p:nvSpPr>
          <p:spPr>
            <a:xfrm>
              <a:off x="1001619" y="297778"/>
              <a:ext cx="342300" cy="35400"/>
            </a:xfrm>
            <a:custGeom>
              <a:rect b="b" l="l" r="r" t="t"/>
              <a:pathLst>
                <a:path extrusionOk="0" h="120000" w="120000">
                  <a:moveTo>
                    <a:pt x="114011" y="120000"/>
                  </a:moveTo>
                  <a:lnTo>
                    <a:pt x="5988" y="120000"/>
                  </a:lnTo>
                  <a:cubicBezTo>
                    <a:pt x="2394" y="120000"/>
                    <a:pt x="0" y="93600"/>
                    <a:pt x="0" y="60000"/>
                  </a:cubicBezTo>
                  <a:cubicBezTo>
                    <a:pt x="0" y="24000"/>
                    <a:pt x="2394" y="0"/>
                    <a:pt x="5988" y="0"/>
                  </a:cubicBezTo>
                  <a:lnTo>
                    <a:pt x="114011" y="0"/>
                  </a:lnTo>
                  <a:cubicBezTo>
                    <a:pt x="117366" y="0"/>
                    <a:pt x="120000" y="24000"/>
                    <a:pt x="120000" y="60000"/>
                  </a:cubicBezTo>
                  <a:cubicBezTo>
                    <a:pt x="120000" y="88800"/>
                    <a:pt x="117366" y="120000"/>
                    <a:pt x="114011" y="12000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46" name="Google Shape;546;g17b66192c4d_0_2319"/>
            <p:cNvSpPr/>
            <p:nvPr/>
          </p:nvSpPr>
          <p:spPr>
            <a:xfrm>
              <a:off x="1136973" y="123321"/>
              <a:ext cx="56400" cy="56400"/>
            </a:xfrm>
            <a:custGeom>
              <a:rect b="b" l="l" r="r" t="t"/>
              <a:pathLst>
                <a:path extrusionOk="0" h="120000" w="120000">
                  <a:moveTo>
                    <a:pt x="120000" y="60722"/>
                  </a:moveTo>
                  <a:cubicBezTo>
                    <a:pt x="120000" y="70844"/>
                    <a:pt x="117144" y="80961"/>
                    <a:pt x="111427" y="91083"/>
                  </a:cubicBezTo>
                  <a:cubicBezTo>
                    <a:pt x="105716" y="99761"/>
                    <a:pt x="100000" y="106988"/>
                    <a:pt x="90000" y="112772"/>
                  </a:cubicBezTo>
                  <a:cubicBezTo>
                    <a:pt x="80000" y="118555"/>
                    <a:pt x="71427" y="120000"/>
                    <a:pt x="60000" y="120000"/>
                  </a:cubicBezTo>
                  <a:cubicBezTo>
                    <a:pt x="48572" y="120000"/>
                    <a:pt x="40000" y="118555"/>
                    <a:pt x="30000" y="112772"/>
                  </a:cubicBezTo>
                  <a:cubicBezTo>
                    <a:pt x="20000" y="106988"/>
                    <a:pt x="12855" y="99761"/>
                    <a:pt x="8572" y="91083"/>
                  </a:cubicBezTo>
                  <a:cubicBezTo>
                    <a:pt x="2855" y="80961"/>
                    <a:pt x="0" y="70844"/>
                    <a:pt x="0" y="60722"/>
                  </a:cubicBezTo>
                  <a:cubicBezTo>
                    <a:pt x="0" y="49155"/>
                    <a:pt x="2855" y="39038"/>
                    <a:pt x="8572" y="30361"/>
                  </a:cubicBezTo>
                  <a:cubicBezTo>
                    <a:pt x="12855" y="20238"/>
                    <a:pt x="20000" y="13011"/>
                    <a:pt x="30000" y="7227"/>
                  </a:cubicBezTo>
                  <a:cubicBezTo>
                    <a:pt x="40000" y="1444"/>
                    <a:pt x="48572" y="0"/>
                    <a:pt x="60000" y="0"/>
                  </a:cubicBezTo>
                  <a:cubicBezTo>
                    <a:pt x="71427" y="0"/>
                    <a:pt x="80000" y="1444"/>
                    <a:pt x="90000" y="7227"/>
                  </a:cubicBezTo>
                  <a:cubicBezTo>
                    <a:pt x="100000" y="13011"/>
                    <a:pt x="105716" y="20238"/>
                    <a:pt x="111427" y="30361"/>
                  </a:cubicBezTo>
                  <a:cubicBezTo>
                    <a:pt x="117144" y="39038"/>
                    <a:pt x="120000" y="49155"/>
                    <a:pt x="120000" y="6072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47" name="Google Shape;547;g17b66192c4d_0_2319"/>
            <p:cNvSpPr/>
            <p:nvPr/>
          </p:nvSpPr>
          <p:spPr>
            <a:xfrm>
              <a:off x="764504" y="274156"/>
              <a:ext cx="79500" cy="79500"/>
            </a:xfrm>
            <a:custGeom>
              <a:rect b="b" l="l" r="r" t="t"/>
              <a:pathLst>
                <a:path extrusionOk="0" h="120000" w="120000">
                  <a:moveTo>
                    <a:pt x="64596" y="359"/>
                  </a:moveTo>
                  <a:cubicBezTo>
                    <a:pt x="74808" y="359"/>
                    <a:pt x="84002" y="3417"/>
                    <a:pt x="93190" y="10563"/>
                  </a:cubicBezTo>
                  <a:cubicBezTo>
                    <a:pt x="102383" y="16685"/>
                    <a:pt x="108510" y="22807"/>
                    <a:pt x="113614" y="33010"/>
                  </a:cubicBezTo>
                  <a:cubicBezTo>
                    <a:pt x="118722" y="42196"/>
                    <a:pt x="120765" y="52399"/>
                    <a:pt x="119741" y="63620"/>
                  </a:cubicBezTo>
                  <a:cubicBezTo>
                    <a:pt x="118722" y="73823"/>
                    <a:pt x="115656" y="84032"/>
                    <a:pt x="109529" y="93212"/>
                  </a:cubicBezTo>
                  <a:cubicBezTo>
                    <a:pt x="103402" y="102398"/>
                    <a:pt x="96256" y="108520"/>
                    <a:pt x="86044" y="113619"/>
                  </a:cubicBezTo>
                  <a:cubicBezTo>
                    <a:pt x="75827" y="118723"/>
                    <a:pt x="66639" y="120764"/>
                    <a:pt x="55403" y="119741"/>
                  </a:cubicBezTo>
                  <a:cubicBezTo>
                    <a:pt x="44172" y="118723"/>
                    <a:pt x="34979" y="115660"/>
                    <a:pt x="25785" y="109538"/>
                  </a:cubicBezTo>
                  <a:cubicBezTo>
                    <a:pt x="16597" y="103416"/>
                    <a:pt x="10470" y="96276"/>
                    <a:pt x="6385" y="86073"/>
                  </a:cubicBezTo>
                  <a:cubicBezTo>
                    <a:pt x="1277" y="75864"/>
                    <a:pt x="-765" y="66684"/>
                    <a:pt x="258" y="55457"/>
                  </a:cubicBezTo>
                  <a:cubicBezTo>
                    <a:pt x="1277" y="44236"/>
                    <a:pt x="4343" y="35051"/>
                    <a:pt x="10470" y="25865"/>
                  </a:cubicBezTo>
                  <a:cubicBezTo>
                    <a:pt x="16597" y="16685"/>
                    <a:pt x="23743" y="9539"/>
                    <a:pt x="33955" y="5458"/>
                  </a:cubicBezTo>
                  <a:cubicBezTo>
                    <a:pt x="43148" y="359"/>
                    <a:pt x="53360" y="-663"/>
                    <a:pt x="64596" y="359"/>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48" name="Google Shape;548;g17b66192c4d_0_2319"/>
            <p:cNvSpPr/>
            <p:nvPr/>
          </p:nvSpPr>
          <p:spPr>
            <a:xfrm>
              <a:off x="773458" y="286184"/>
              <a:ext cx="58500" cy="58500"/>
            </a:xfrm>
            <a:custGeom>
              <a:rect b="b" l="l" r="r" t="t"/>
              <a:pathLst>
                <a:path extrusionOk="0" h="120000" w="120000">
                  <a:moveTo>
                    <a:pt x="96537" y="11998"/>
                  </a:moveTo>
                  <a:cubicBezTo>
                    <a:pt x="105136" y="19165"/>
                    <a:pt x="110865" y="26326"/>
                    <a:pt x="115167" y="36357"/>
                  </a:cubicBezTo>
                  <a:cubicBezTo>
                    <a:pt x="119464" y="46388"/>
                    <a:pt x="120896" y="56419"/>
                    <a:pt x="119464" y="67882"/>
                  </a:cubicBezTo>
                  <a:cubicBezTo>
                    <a:pt x="118032" y="77908"/>
                    <a:pt x="113729" y="86506"/>
                    <a:pt x="108001" y="96537"/>
                  </a:cubicBezTo>
                  <a:cubicBezTo>
                    <a:pt x="100834" y="105136"/>
                    <a:pt x="93673" y="110865"/>
                    <a:pt x="83642" y="115167"/>
                  </a:cubicBezTo>
                  <a:cubicBezTo>
                    <a:pt x="73611" y="119464"/>
                    <a:pt x="63580" y="120896"/>
                    <a:pt x="53549" y="119464"/>
                  </a:cubicBezTo>
                  <a:cubicBezTo>
                    <a:pt x="42091" y="118032"/>
                    <a:pt x="32060" y="113729"/>
                    <a:pt x="23462" y="108001"/>
                  </a:cubicBezTo>
                  <a:cubicBezTo>
                    <a:pt x="13431" y="100834"/>
                    <a:pt x="9134" y="93673"/>
                    <a:pt x="4832" y="83642"/>
                  </a:cubicBezTo>
                  <a:cubicBezTo>
                    <a:pt x="535" y="72179"/>
                    <a:pt x="-896" y="63580"/>
                    <a:pt x="535" y="52117"/>
                  </a:cubicBezTo>
                  <a:cubicBezTo>
                    <a:pt x="1967" y="40654"/>
                    <a:pt x="4832" y="32060"/>
                    <a:pt x="11998" y="23462"/>
                  </a:cubicBezTo>
                  <a:cubicBezTo>
                    <a:pt x="17733" y="14863"/>
                    <a:pt x="26326" y="9134"/>
                    <a:pt x="37789" y="4832"/>
                  </a:cubicBezTo>
                  <a:cubicBezTo>
                    <a:pt x="47820" y="535"/>
                    <a:pt x="56419" y="-896"/>
                    <a:pt x="67882" y="535"/>
                  </a:cubicBezTo>
                  <a:cubicBezTo>
                    <a:pt x="79345" y="1967"/>
                    <a:pt x="87939" y="4832"/>
                    <a:pt x="96537" y="1199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49" name="Google Shape;549;g17b66192c4d_0_2319"/>
            <p:cNvSpPr/>
            <p:nvPr/>
          </p:nvSpPr>
          <p:spPr>
            <a:xfrm>
              <a:off x="788060" y="297778"/>
              <a:ext cx="32400" cy="32400"/>
            </a:xfrm>
            <a:custGeom>
              <a:rect b="b" l="l" r="r" t="t"/>
              <a:pathLst>
                <a:path extrusionOk="0" h="120000" w="120000">
                  <a:moveTo>
                    <a:pt x="112172" y="26088"/>
                  </a:moveTo>
                  <a:cubicBezTo>
                    <a:pt x="117388" y="36522"/>
                    <a:pt x="117388" y="46955"/>
                    <a:pt x="120000" y="57388"/>
                  </a:cubicBezTo>
                  <a:cubicBezTo>
                    <a:pt x="120000" y="67827"/>
                    <a:pt x="120000" y="75650"/>
                    <a:pt x="114783" y="86088"/>
                  </a:cubicBezTo>
                  <a:cubicBezTo>
                    <a:pt x="109566" y="93911"/>
                    <a:pt x="101738" y="101738"/>
                    <a:pt x="93911" y="109566"/>
                  </a:cubicBezTo>
                  <a:cubicBezTo>
                    <a:pt x="83477" y="114783"/>
                    <a:pt x="75650" y="120000"/>
                    <a:pt x="62611" y="120000"/>
                  </a:cubicBezTo>
                  <a:cubicBezTo>
                    <a:pt x="52172" y="120000"/>
                    <a:pt x="44350" y="117388"/>
                    <a:pt x="33911" y="112172"/>
                  </a:cubicBezTo>
                  <a:cubicBezTo>
                    <a:pt x="23477" y="106955"/>
                    <a:pt x="15650" y="99127"/>
                    <a:pt x="10433" y="91305"/>
                  </a:cubicBezTo>
                  <a:cubicBezTo>
                    <a:pt x="5216" y="80872"/>
                    <a:pt x="2611" y="73044"/>
                    <a:pt x="0" y="62611"/>
                  </a:cubicBezTo>
                  <a:cubicBezTo>
                    <a:pt x="0" y="49566"/>
                    <a:pt x="2611" y="41738"/>
                    <a:pt x="7827" y="31305"/>
                  </a:cubicBezTo>
                  <a:cubicBezTo>
                    <a:pt x="13044" y="20872"/>
                    <a:pt x="18261" y="13044"/>
                    <a:pt x="28694" y="7827"/>
                  </a:cubicBezTo>
                  <a:cubicBezTo>
                    <a:pt x="39127" y="0"/>
                    <a:pt x="46955" y="0"/>
                    <a:pt x="57388" y="0"/>
                  </a:cubicBezTo>
                  <a:cubicBezTo>
                    <a:pt x="70433" y="0"/>
                    <a:pt x="78261" y="0"/>
                    <a:pt x="88694" y="5216"/>
                  </a:cubicBezTo>
                  <a:cubicBezTo>
                    <a:pt x="99127" y="10433"/>
                    <a:pt x="106955" y="18261"/>
                    <a:pt x="112172" y="26088"/>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550" name="Google Shape;550;g17b66192c4d_0_231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51" name="Google Shape;551;g17b66192c4d_0_2319"/>
          <p:cNvSpPr/>
          <p:nvPr>
            <p:ph idx="2" type="pic"/>
          </p:nvPr>
        </p:nvSpPr>
        <p:spPr>
          <a:xfrm>
            <a:off x="7122205" y="1798732"/>
            <a:ext cx="2461200" cy="3252900"/>
          </a:xfrm>
          <a:prstGeom prst="rect">
            <a:avLst/>
          </a:prstGeom>
          <a:solidFill>
            <a:srgbClr val="F2F2F2"/>
          </a:solidFill>
          <a:ln>
            <a:noFill/>
          </a:ln>
        </p:spPr>
      </p:sp>
      <p:sp>
        <p:nvSpPr>
          <p:cNvPr id="552" name="Google Shape;552;g17b66192c4d_0_2319"/>
          <p:cNvSpPr/>
          <p:nvPr>
            <p:ph idx="3" type="pic"/>
          </p:nvPr>
        </p:nvSpPr>
        <p:spPr>
          <a:xfrm>
            <a:off x="10094590" y="3279436"/>
            <a:ext cx="1030500" cy="1821600"/>
          </a:xfrm>
          <a:prstGeom prst="rect">
            <a:avLst/>
          </a:prstGeom>
          <a:solidFill>
            <a:srgbClr val="F2F2F2"/>
          </a:solidFill>
          <a:ln>
            <a:noFill/>
          </a:ln>
        </p:spPr>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p:cSld name="63">
    <p:spTree>
      <p:nvGrpSpPr>
        <p:cNvPr id="553" name="Shape 553"/>
        <p:cNvGrpSpPr/>
        <p:nvPr/>
      </p:nvGrpSpPr>
      <p:grpSpPr>
        <a:xfrm>
          <a:off x="0" y="0"/>
          <a:ext cx="0" cy="0"/>
          <a:chOff x="0" y="0"/>
          <a:chExt cx="0" cy="0"/>
        </a:xfrm>
      </p:grpSpPr>
      <p:grpSp>
        <p:nvGrpSpPr>
          <p:cNvPr id="554" name="Google Shape;554;g17b66192c4d_0_2362"/>
          <p:cNvGrpSpPr/>
          <p:nvPr/>
        </p:nvGrpSpPr>
        <p:grpSpPr>
          <a:xfrm>
            <a:off x="2699087" y="2354200"/>
            <a:ext cx="2444250" cy="3447600"/>
            <a:chOff x="0" y="0"/>
            <a:chExt cx="4888500" cy="6895200"/>
          </a:xfrm>
        </p:grpSpPr>
        <p:sp>
          <p:nvSpPr>
            <p:cNvPr id="555" name="Google Shape;555;g17b66192c4d_0_2362"/>
            <p:cNvSpPr/>
            <p:nvPr/>
          </p:nvSpPr>
          <p:spPr>
            <a:xfrm>
              <a:off x="0" y="0"/>
              <a:ext cx="4888500" cy="6895200"/>
            </a:xfrm>
            <a:custGeom>
              <a:rect b="b" l="l" r="r" t="t"/>
              <a:pathLst>
                <a:path extrusionOk="0" h="120000" w="120000">
                  <a:moveTo>
                    <a:pt x="113455" y="120000"/>
                  </a:moveTo>
                  <a:lnTo>
                    <a:pt x="6544" y="120000"/>
                  </a:lnTo>
                  <a:cubicBezTo>
                    <a:pt x="2916" y="120000"/>
                    <a:pt x="0" y="117933"/>
                    <a:pt x="0" y="115372"/>
                  </a:cubicBezTo>
                  <a:lnTo>
                    <a:pt x="0" y="4638"/>
                  </a:lnTo>
                  <a:cubicBezTo>
                    <a:pt x="0" y="2066"/>
                    <a:pt x="2916" y="0"/>
                    <a:pt x="6544" y="0"/>
                  </a:cubicBezTo>
                  <a:lnTo>
                    <a:pt x="113455" y="0"/>
                  </a:lnTo>
                  <a:cubicBezTo>
                    <a:pt x="117083" y="0"/>
                    <a:pt x="120000" y="2066"/>
                    <a:pt x="120000" y="4638"/>
                  </a:cubicBezTo>
                  <a:lnTo>
                    <a:pt x="120000" y="115372"/>
                  </a:lnTo>
                  <a:cubicBezTo>
                    <a:pt x="120000" y="117933"/>
                    <a:pt x="117083" y="120000"/>
                    <a:pt x="113455" y="120000"/>
                  </a:cubicBezTo>
                </a:path>
              </a:pathLst>
            </a:custGeom>
            <a:solidFill>
              <a:srgbClr val="B7B7B7"/>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56" name="Google Shape;556;g17b66192c4d_0_2362"/>
            <p:cNvSpPr/>
            <p:nvPr/>
          </p:nvSpPr>
          <p:spPr>
            <a:xfrm>
              <a:off x="29651" y="29651"/>
              <a:ext cx="4826100" cy="6832500"/>
            </a:xfrm>
            <a:custGeom>
              <a:rect b="b" l="l" r="r" t="t"/>
              <a:pathLst>
                <a:path extrusionOk="0" h="120000" w="120000">
                  <a:moveTo>
                    <a:pt x="114150" y="120000"/>
                  </a:moveTo>
                  <a:lnTo>
                    <a:pt x="5850" y="120000"/>
                  </a:lnTo>
                  <a:cubicBezTo>
                    <a:pt x="2600" y="120000"/>
                    <a:pt x="0" y="118161"/>
                    <a:pt x="0" y="115877"/>
                  </a:cubicBezTo>
                  <a:lnTo>
                    <a:pt x="0" y="4133"/>
                  </a:lnTo>
                  <a:cubicBezTo>
                    <a:pt x="0" y="1838"/>
                    <a:pt x="2600" y="0"/>
                    <a:pt x="5850" y="0"/>
                  </a:cubicBezTo>
                  <a:lnTo>
                    <a:pt x="114150" y="0"/>
                  </a:lnTo>
                  <a:cubicBezTo>
                    <a:pt x="117400" y="0"/>
                    <a:pt x="120000" y="1838"/>
                    <a:pt x="120000" y="4133"/>
                  </a:cubicBezTo>
                  <a:lnTo>
                    <a:pt x="120000" y="115877"/>
                  </a:lnTo>
                  <a:cubicBezTo>
                    <a:pt x="120000" y="118161"/>
                    <a:pt x="117400" y="120000"/>
                    <a:pt x="114150" y="120000"/>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57" name="Google Shape;557;g17b66192c4d_0_2362"/>
            <p:cNvSpPr/>
            <p:nvPr/>
          </p:nvSpPr>
          <p:spPr>
            <a:xfrm>
              <a:off x="280050" y="579868"/>
              <a:ext cx="4325100" cy="5735400"/>
            </a:xfrm>
            <a:custGeom>
              <a:rect b="b" l="l" r="r" t="t"/>
              <a:pathLst>
                <a:path extrusionOk="0" h="120000" w="120000">
                  <a:moveTo>
                    <a:pt x="119127" y="120000"/>
                  </a:moveTo>
                  <a:lnTo>
                    <a:pt x="872" y="120000"/>
                  </a:lnTo>
                  <a:cubicBezTo>
                    <a:pt x="394" y="120000"/>
                    <a:pt x="0" y="119705"/>
                    <a:pt x="0" y="119344"/>
                  </a:cubicBezTo>
                  <a:lnTo>
                    <a:pt x="0" y="655"/>
                  </a:lnTo>
                  <a:cubicBezTo>
                    <a:pt x="0" y="294"/>
                    <a:pt x="394" y="0"/>
                    <a:pt x="872" y="0"/>
                  </a:cubicBezTo>
                  <a:lnTo>
                    <a:pt x="119127" y="0"/>
                  </a:lnTo>
                  <a:cubicBezTo>
                    <a:pt x="119627" y="0"/>
                    <a:pt x="120000" y="294"/>
                    <a:pt x="120000" y="655"/>
                  </a:cubicBezTo>
                  <a:lnTo>
                    <a:pt x="120000" y="119344"/>
                  </a:lnTo>
                  <a:cubicBezTo>
                    <a:pt x="120000" y="119705"/>
                    <a:pt x="119627" y="120000"/>
                    <a:pt x="119127"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58" name="Google Shape;558;g17b66192c4d_0_2362"/>
            <p:cNvSpPr/>
            <p:nvPr/>
          </p:nvSpPr>
          <p:spPr>
            <a:xfrm>
              <a:off x="296522" y="593047"/>
              <a:ext cx="4295700" cy="5705700"/>
            </a:xfrm>
            <a:custGeom>
              <a:rect b="b" l="l" r="r" t="t"/>
              <a:pathLst>
                <a:path extrusionOk="0" h="120000" w="120000">
                  <a:moveTo>
                    <a:pt x="119122" y="120000"/>
                  </a:moveTo>
                  <a:lnTo>
                    <a:pt x="877" y="120000"/>
                  </a:lnTo>
                  <a:cubicBezTo>
                    <a:pt x="394" y="120000"/>
                    <a:pt x="0" y="119700"/>
                    <a:pt x="0" y="119338"/>
                  </a:cubicBezTo>
                  <a:lnTo>
                    <a:pt x="0" y="661"/>
                  </a:lnTo>
                  <a:cubicBezTo>
                    <a:pt x="0" y="300"/>
                    <a:pt x="394" y="0"/>
                    <a:pt x="877" y="0"/>
                  </a:cubicBezTo>
                  <a:lnTo>
                    <a:pt x="119122" y="0"/>
                  </a:lnTo>
                  <a:cubicBezTo>
                    <a:pt x="119622" y="0"/>
                    <a:pt x="120000" y="300"/>
                    <a:pt x="120000" y="661"/>
                  </a:cubicBezTo>
                  <a:lnTo>
                    <a:pt x="120000" y="119338"/>
                  </a:lnTo>
                  <a:cubicBezTo>
                    <a:pt x="120000" y="119700"/>
                    <a:pt x="119622" y="120000"/>
                    <a:pt x="119122"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59" name="Google Shape;559;g17b66192c4d_0_2362"/>
            <p:cNvSpPr/>
            <p:nvPr/>
          </p:nvSpPr>
          <p:spPr>
            <a:xfrm>
              <a:off x="2405686" y="270716"/>
              <a:ext cx="77700" cy="77100"/>
            </a:xfrm>
            <a:custGeom>
              <a:rect b="b" l="l" r="r" t="t"/>
              <a:pathLst>
                <a:path extrusionOk="0" h="120000" w="120000">
                  <a:moveTo>
                    <a:pt x="64134" y="293"/>
                  </a:moveTo>
                  <a:cubicBezTo>
                    <a:pt x="75537" y="293"/>
                    <a:pt x="84656" y="3735"/>
                    <a:pt x="93776" y="9477"/>
                  </a:cubicBezTo>
                  <a:cubicBezTo>
                    <a:pt x="102896" y="16369"/>
                    <a:pt x="107456" y="23255"/>
                    <a:pt x="113157" y="33589"/>
                  </a:cubicBezTo>
                  <a:cubicBezTo>
                    <a:pt x="117717" y="43923"/>
                    <a:pt x="120000" y="54258"/>
                    <a:pt x="120000" y="64592"/>
                  </a:cubicBezTo>
                  <a:cubicBezTo>
                    <a:pt x="118858" y="76076"/>
                    <a:pt x="115440" y="84111"/>
                    <a:pt x="109738" y="93296"/>
                  </a:cubicBezTo>
                  <a:cubicBezTo>
                    <a:pt x="102896" y="102486"/>
                    <a:pt x="96059" y="109372"/>
                    <a:pt x="85798" y="113965"/>
                  </a:cubicBezTo>
                  <a:cubicBezTo>
                    <a:pt x="75537" y="118557"/>
                    <a:pt x="65276" y="120856"/>
                    <a:pt x="55014" y="119706"/>
                  </a:cubicBezTo>
                  <a:cubicBezTo>
                    <a:pt x="43612" y="119706"/>
                    <a:pt x="35634" y="116264"/>
                    <a:pt x="26514" y="109372"/>
                  </a:cubicBezTo>
                  <a:cubicBezTo>
                    <a:pt x="17389" y="103630"/>
                    <a:pt x="10552" y="96744"/>
                    <a:pt x="5992" y="86410"/>
                  </a:cubicBezTo>
                  <a:cubicBezTo>
                    <a:pt x="1432" y="76076"/>
                    <a:pt x="-850" y="66891"/>
                    <a:pt x="290" y="55407"/>
                  </a:cubicBezTo>
                  <a:cubicBezTo>
                    <a:pt x="1432" y="45073"/>
                    <a:pt x="3709" y="35888"/>
                    <a:pt x="10552" y="26703"/>
                  </a:cubicBezTo>
                  <a:cubicBezTo>
                    <a:pt x="16253" y="17513"/>
                    <a:pt x="23090" y="10627"/>
                    <a:pt x="33351" y="6034"/>
                  </a:cubicBezTo>
                  <a:cubicBezTo>
                    <a:pt x="42471" y="1442"/>
                    <a:pt x="52732" y="-856"/>
                    <a:pt x="64134" y="293"/>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60" name="Google Shape;560;g17b66192c4d_0_2362"/>
            <p:cNvSpPr/>
            <p:nvPr/>
          </p:nvSpPr>
          <p:spPr>
            <a:xfrm>
              <a:off x="2415021" y="283806"/>
              <a:ext cx="55200" cy="57600"/>
            </a:xfrm>
            <a:custGeom>
              <a:rect b="b" l="l" r="r" t="t"/>
              <a:pathLst>
                <a:path extrusionOk="0" h="120000" w="120000">
                  <a:moveTo>
                    <a:pt x="97600" y="11709"/>
                  </a:moveTo>
                  <a:cubicBezTo>
                    <a:pt x="105600" y="18044"/>
                    <a:pt x="112000" y="27546"/>
                    <a:pt x="116800" y="37049"/>
                  </a:cubicBezTo>
                  <a:cubicBezTo>
                    <a:pt x="120000" y="48137"/>
                    <a:pt x="120000" y="56059"/>
                    <a:pt x="120000" y="67142"/>
                  </a:cubicBezTo>
                  <a:cubicBezTo>
                    <a:pt x="118400" y="78230"/>
                    <a:pt x="115200" y="87733"/>
                    <a:pt x="108800" y="95654"/>
                  </a:cubicBezTo>
                  <a:cubicBezTo>
                    <a:pt x="102400" y="105156"/>
                    <a:pt x="94400" y="109904"/>
                    <a:pt x="84800" y="114658"/>
                  </a:cubicBezTo>
                  <a:cubicBezTo>
                    <a:pt x="73600" y="119407"/>
                    <a:pt x="64000" y="120993"/>
                    <a:pt x="52800" y="119407"/>
                  </a:cubicBezTo>
                  <a:cubicBezTo>
                    <a:pt x="41600" y="117826"/>
                    <a:pt x="32000" y="114658"/>
                    <a:pt x="24000" y="106737"/>
                  </a:cubicBezTo>
                  <a:cubicBezTo>
                    <a:pt x="14400" y="100402"/>
                    <a:pt x="9600" y="92487"/>
                    <a:pt x="4800" y="82984"/>
                  </a:cubicBezTo>
                  <a:cubicBezTo>
                    <a:pt x="0" y="73476"/>
                    <a:pt x="0" y="62393"/>
                    <a:pt x="0" y="52891"/>
                  </a:cubicBezTo>
                  <a:cubicBezTo>
                    <a:pt x="1600" y="41802"/>
                    <a:pt x="6400" y="32300"/>
                    <a:pt x="12800" y="22798"/>
                  </a:cubicBezTo>
                  <a:cubicBezTo>
                    <a:pt x="19200" y="14877"/>
                    <a:pt x="25600" y="8542"/>
                    <a:pt x="36800" y="3794"/>
                  </a:cubicBezTo>
                  <a:cubicBezTo>
                    <a:pt x="46400" y="626"/>
                    <a:pt x="57600" y="-959"/>
                    <a:pt x="68800" y="626"/>
                  </a:cubicBezTo>
                  <a:cubicBezTo>
                    <a:pt x="80000" y="2207"/>
                    <a:pt x="88000" y="5374"/>
                    <a:pt x="97600" y="11709"/>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61" name="Google Shape;561;g17b66192c4d_0_2362"/>
            <p:cNvSpPr/>
            <p:nvPr/>
          </p:nvSpPr>
          <p:spPr>
            <a:xfrm>
              <a:off x="2428200" y="296522"/>
              <a:ext cx="32100" cy="32100"/>
            </a:xfrm>
            <a:custGeom>
              <a:rect b="b" l="l" r="r" t="t"/>
              <a:pathLst>
                <a:path extrusionOk="0" h="120000" w="120000">
                  <a:moveTo>
                    <a:pt x="108572" y="28572"/>
                  </a:moveTo>
                  <a:cubicBezTo>
                    <a:pt x="114283" y="37144"/>
                    <a:pt x="117144" y="45716"/>
                    <a:pt x="120000" y="57144"/>
                  </a:cubicBezTo>
                  <a:cubicBezTo>
                    <a:pt x="120000" y="71427"/>
                    <a:pt x="117144" y="80000"/>
                    <a:pt x="111427" y="88572"/>
                  </a:cubicBezTo>
                  <a:cubicBezTo>
                    <a:pt x="105716" y="100000"/>
                    <a:pt x="100000" y="105716"/>
                    <a:pt x="91427" y="111427"/>
                  </a:cubicBezTo>
                  <a:cubicBezTo>
                    <a:pt x="82855" y="117144"/>
                    <a:pt x="71427" y="120000"/>
                    <a:pt x="62855" y="120000"/>
                  </a:cubicBezTo>
                  <a:cubicBezTo>
                    <a:pt x="51427" y="120000"/>
                    <a:pt x="40000" y="117144"/>
                    <a:pt x="31427" y="111427"/>
                  </a:cubicBezTo>
                  <a:cubicBezTo>
                    <a:pt x="22855" y="108572"/>
                    <a:pt x="14283" y="100000"/>
                    <a:pt x="8572" y="91427"/>
                  </a:cubicBezTo>
                  <a:cubicBezTo>
                    <a:pt x="2855" y="82855"/>
                    <a:pt x="0" y="74283"/>
                    <a:pt x="0" y="62855"/>
                  </a:cubicBezTo>
                  <a:cubicBezTo>
                    <a:pt x="0" y="51427"/>
                    <a:pt x="0" y="42855"/>
                    <a:pt x="5716" y="31427"/>
                  </a:cubicBezTo>
                  <a:cubicBezTo>
                    <a:pt x="11427" y="22855"/>
                    <a:pt x="14283" y="14283"/>
                    <a:pt x="25716" y="8572"/>
                  </a:cubicBezTo>
                  <a:cubicBezTo>
                    <a:pt x="34283" y="2855"/>
                    <a:pt x="45716" y="0"/>
                    <a:pt x="57144" y="0"/>
                  </a:cubicBezTo>
                  <a:cubicBezTo>
                    <a:pt x="68572" y="0"/>
                    <a:pt x="77144" y="2855"/>
                    <a:pt x="85716" y="5716"/>
                  </a:cubicBezTo>
                  <a:cubicBezTo>
                    <a:pt x="97144" y="11427"/>
                    <a:pt x="102855" y="17144"/>
                    <a:pt x="108572" y="2857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62" name="Google Shape;562;g17b66192c4d_0_2362"/>
            <p:cNvSpPr/>
            <p:nvPr/>
          </p:nvSpPr>
          <p:spPr>
            <a:xfrm>
              <a:off x="2291972" y="6466362"/>
              <a:ext cx="301800" cy="301500"/>
            </a:xfrm>
            <a:custGeom>
              <a:rect b="b" l="l" r="r" t="t"/>
              <a:pathLst>
                <a:path extrusionOk="0" h="120000" w="120000">
                  <a:moveTo>
                    <a:pt x="102502" y="17575"/>
                  </a:moveTo>
                  <a:cubicBezTo>
                    <a:pt x="110244" y="25304"/>
                    <a:pt x="115009" y="33631"/>
                    <a:pt x="117991" y="44332"/>
                  </a:cubicBezTo>
                  <a:cubicBezTo>
                    <a:pt x="120669" y="55040"/>
                    <a:pt x="120669" y="64554"/>
                    <a:pt x="117991" y="75256"/>
                  </a:cubicBezTo>
                  <a:cubicBezTo>
                    <a:pt x="115009" y="85957"/>
                    <a:pt x="110244" y="94582"/>
                    <a:pt x="102502" y="102311"/>
                  </a:cubicBezTo>
                  <a:cubicBezTo>
                    <a:pt x="94755" y="110339"/>
                    <a:pt x="86417" y="115096"/>
                    <a:pt x="75694" y="117770"/>
                  </a:cubicBezTo>
                  <a:cubicBezTo>
                    <a:pt x="64970" y="120743"/>
                    <a:pt x="55141" y="120743"/>
                    <a:pt x="44716" y="117770"/>
                  </a:cubicBezTo>
                  <a:cubicBezTo>
                    <a:pt x="33993" y="115096"/>
                    <a:pt x="25357" y="110041"/>
                    <a:pt x="17609" y="102013"/>
                  </a:cubicBezTo>
                  <a:cubicBezTo>
                    <a:pt x="9570" y="94284"/>
                    <a:pt x="4804" y="85957"/>
                    <a:pt x="2121" y="75256"/>
                  </a:cubicBezTo>
                  <a:cubicBezTo>
                    <a:pt x="-855" y="64554"/>
                    <a:pt x="-556" y="55040"/>
                    <a:pt x="2121" y="44332"/>
                  </a:cubicBezTo>
                  <a:cubicBezTo>
                    <a:pt x="5102" y="33631"/>
                    <a:pt x="9570" y="25603"/>
                    <a:pt x="17609" y="17575"/>
                  </a:cubicBezTo>
                  <a:cubicBezTo>
                    <a:pt x="25357" y="9846"/>
                    <a:pt x="33993" y="5089"/>
                    <a:pt x="44716" y="2116"/>
                  </a:cubicBezTo>
                  <a:cubicBezTo>
                    <a:pt x="55141" y="-557"/>
                    <a:pt x="64970" y="-855"/>
                    <a:pt x="75694" y="2116"/>
                  </a:cubicBezTo>
                  <a:cubicBezTo>
                    <a:pt x="86417" y="4790"/>
                    <a:pt x="94755" y="9547"/>
                    <a:pt x="102502" y="17575"/>
                  </a:cubicBezTo>
                </a:path>
              </a:pathLst>
            </a:custGeom>
            <a:solidFill>
              <a:srgbClr val="EAEAEA">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63" name="Google Shape;563;g17b66192c4d_0_2362"/>
            <p:cNvSpPr/>
            <p:nvPr/>
          </p:nvSpPr>
          <p:spPr>
            <a:xfrm>
              <a:off x="2289822" y="6467512"/>
              <a:ext cx="144300" cy="157500"/>
            </a:xfrm>
            <a:custGeom>
              <a:rect b="b" l="l" r="r" t="t"/>
              <a:pathLst>
                <a:path extrusionOk="0" h="120000" w="120000">
                  <a:moveTo>
                    <a:pt x="33927" y="35600"/>
                  </a:moveTo>
                  <a:cubicBezTo>
                    <a:pt x="9422" y="58566"/>
                    <a:pt x="0" y="83827"/>
                    <a:pt x="0" y="120000"/>
                  </a:cubicBezTo>
                  <a:lnTo>
                    <a:pt x="120000" y="120000"/>
                  </a:lnTo>
                  <a:lnTo>
                    <a:pt x="120000" y="0"/>
                  </a:lnTo>
                  <a:cubicBezTo>
                    <a:pt x="93611" y="0"/>
                    <a:pt x="57800" y="13205"/>
                    <a:pt x="33927" y="35600"/>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64" name="Google Shape;564;g17b66192c4d_0_2362"/>
            <p:cNvSpPr/>
            <p:nvPr/>
          </p:nvSpPr>
          <p:spPr>
            <a:xfrm>
              <a:off x="2316180" y="6466278"/>
              <a:ext cx="210000" cy="152100"/>
            </a:xfrm>
            <a:custGeom>
              <a:rect b="b" l="l" r="r" t="t"/>
              <a:pathLst>
                <a:path extrusionOk="0" h="120000" w="120000">
                  <a:moveTo>
                    <a:pt x="55744" y="2277"/>
                  </a:moveTo>
                  <a:cubicBezTo>
                    <a:pt x="32338" y="8195"/>
                    <a:pt x="12766" y="27122"/>
                    <a:pt x="0" y="51968"/>
                  </a:cubicBezTo>
                  <a:lnTo>
                    <a:pt x="70638" y="119999"/>
                  </a:lnTo>
                  <a:lnTo>
                    <a:pt x="120000" y="21803"/>
                  </a:lnTo>
                  <a:cubicBezTo>
                    <a:pt x="102127" y="3462"/>
                    <a:pt x="78722" y="-4227"/>
                    <a:pt x="55744" y="2277"/>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65" name="Google Shape;565;g17b66192c4d_0_2362"/>
            <p:cNvSpPr/>
            <p:nvPr/>
          </p:nvSpPr>
          <p:spPr>
            <a:xfrm>
              <a:off x="2372190" y="6466601"/>
              <a:ext cx="203400" cy="151800"/>
            </a:xfrm>
            <a:custGeom>
              <a:rect b="b" l="l" r="r" t="t"/>
              <a:pathLst>
                <a:path extrusionOk="0" h="120000" w="120000">
                  <a:moveTo>
                    <a:pt x="67250" y="5590"/>
                  </a:moveTo>
                  <a:cubicBezTo>
                    <a:pt x="44394" y="-4489"/>
                    <a:pt x="20222" y="-340"/>
                    <a:pt x="0" y="13296"/>
                  </a:cubicBezTo>
                  <a:lnTo>
                    <a:pt x="40438" y="120000"/>
                  </a:lnTo>
                  <a:lnTo>
                    <a:pt x="120000" y="65460"/>
                  </a:lnTo>
                  <a:cubicBezTo>
                    <a:pt x="109011" y="36413"/>
                    <a:pt x="90550" y="15664"/>
                    <a:pt x="67250" y="5590"/>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66" name="Google Shape;566;g17b66192c4d_0_2362"/>
            <p:cNvSpPr/>
            <p:nvPr/>
          </p:nvSpPr>
          <p:spPr>
            <a:xfrm>
              <a:off x="2447967" y="6612479"/>
              <a:ext cx="144300" cy="157500"/>
            </a:xfrm>
            <a:custGeom>
              <a:rect b="b" l="l" r="r" t="t"/>
              <a:pathLst>
                <a:path extrusionOk="0" h="120000" w="120000">
                  <a:moveTo>
                    <a:pt x="85444" y="83827"/>
                  </a:moveTo>
                  <a:cubicBezTo>
                    <a:pt x="110577" y="61433"/>
                    <a:pt x="120000" y="35600"/>
                    <a:pt x="120000" y="0"/>
                  </a:cubicBezTo>
                  <a:lnTo>
                    <a:pt x="0" y="0"/>
                  </a:lnTo>
                  <a:lnTo>
                    <a:pt x="0" y="120000"/>
                  </a:lnTo>
                  <a:cubicBezTo>
                    <a:pt x="26388" y="120000"/>
                    <a:pt x="61572" y="106794"/>
                    <a:pt x="85444" y="83827"/>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67" name="Google Shape;567;g17b66192c4d_0_2362"/>
            <p:cNvSpPr/>
            <p:nvPr/>
          </p:nvSpPr>
          <p:spPr>
            <a:xfrm>
              <a:off x="2355716" y="6619068"/>
              <a:ext cx="210000" cy="149400"/>
            </a:xfrm>
            <a:custGeom>
              <a:rect b="b" l="l" r="r" t="t"/>
              <a:pathLst>
                <a:path extrusionOk="0" h="120000" w="120000">
                  <a:moveTo>
                    <a:pt x="64483" y="118322"/>
                  </a:moveTo>
                  <a:cubicBezTo>
                    <a:pt x="87544" y="112379"/>
                    <a:pt x="107616" y="93352"/>
                    <a:pt x="120000" y="68376"/>
                  </a:cubicBezTo>
                  <a:lnTo>
                    <a:pt x="49111" y="0"/>
                  </a:lnTo>
                  <a:lnTo>
                    <a:pt x="0" y="98700"/>
                  </a:lnTo>
                  <a:cubicBezTo>
                    <a:pt x="17933" y="115946"/>
                    <a:pt x="40994" y="123675"/>
                    <a:pt x="64483" y="118322"/>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68" name="Google Shape;568;g17b66192c4d_0_2362"/>
            <p:cNvSpPr/>
            <p:nvPr/>
          </p:nvSpPr>
          <p:spPr>
            <a:xfrm>
              <a:off x="2306296" y="6619068"/>
              <a:ext cx="203400" cy="151800"/>
            </a:xfrm>
            <a:custGeom>
              <a:rect b="b" l="l" r="r" t="t"/>
              <a:pathLst>
                <a:path extrusionOk="0" h="120000" w="120000">
                  <a:moveTo>
                    <a:pt x="52500" y="114409"/>
                  </a:moveTo>
                  <a:cubicBezTo>
                    <a:pt x="75883" y="124489"/>
                    <a:pt x="99705" y="120340"/>
                    <a:pt x="120000" y="106703"/>
                  </a:cubicBezTo>
                  <a:lnTo>
                    <a:pt x="79411" y="0"/>
                  </a:lnTo>
                  <a:lnTo>
                    <a:pt x="0" y="54539"/>
                  </a:lnTo>
                  <a:cubicBezTo>
                    <a:pt x="11027" y="81805"/>
                    <a:pt x="29561" y="103147"/>
                    <a:pt x="52500" y="114409"/>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69" name="Google Shape;569;g17b66192c4d_0_2362"/>
            <p:cNvSpPr/>
            <p:nvPr/>
          </p:nvSpPr>
          <p:spPr>
            <a:xfrm>
              <a:off x="2307975" y="6485475"/>
              <a:ext cx="266100" cy="266100"/>
            </a:xfrm>
            <a:custGeom>
              <a:rect b="b" l="l" r="r" t="t"/>
              <a:pathLst>
                <a:path extrusionOk="0" h="120000" w="120000">
                  <a:moveTo>
                    <a:pt x="102505" y="17462"/>
                  </a:moveTo>
                  <a:cubicBezTo>
                    <a:pt x="110240" y="25520"/>
                    <a:pt x="114951" y="33916"/>
                    <a:pt x="117976" y="44327"/>
                  </a:cubicBezTo>
                  <a:cubicBezTo>
                    <a:pt x="120668" y="55070"/>
                    <a:pt x="120668" y="65143"/>
                    <a:pt x="117976" y="75554"/>
                  </a:cubicBezTo>
                  <a:cubicBezTo>
                    <a:pt x="114951" y="86297"/>
                    <a:pt x="110240" y="94693"/>
                    <a:pt x="102505" y="102414"/>
                  </a:cubicBezTo>
                  <a:cubicBezTo>
                    <a:pt x="94769" y="110472"/>
                    <a:pt x="86022" y="115177"/>
                    <a:pt x="75594" y="117861"/>
                  </a:cubicBezTo>
                  <a:cubicBezTo>
                    <a:pt x="64834" y="120883"/>
                    <a:pt x="55412" y="120545"/>
                    <a:pt x="44652" y="117861"/>
                  </a:cubicBezTo>
                  <a:cubicBezTo>
                    <a:pt x="33887" y="114839"/>
                    <a:pt x="25477" y="110472"/>
                    <a:pt x="17741" y="102414"/>
                  </a:cubicBezTo>
                  <a:cubicBezTo>
                    <a:pt x="10006" y="94693"/>
                    <a:pt x="4958" y="85959"/>
                    <a:pt x="2271" y="75554"/>
                  </a:cubicBezTo>
                  <a:cubicBezTo>
                    <a:pt x="-758" y="64805"/>
                    <a:pt x="-758" y="55070"/>
                    <a:pt x="2271" y="44327"/>
                  </a:cubicBezTo>
                  <a:cubicBezTo>
                    <a:pt x="4958" y="33916"/>
                    <a:pt x="10006" y="25520"/>
                    <a:pt x="17741" y="17462"/>
                  </a:cubicBezTo>
                  <a:cubicBezTo>
                    <a:pt x="25477" y="9741"/>
                    <a:pt x="33887" y="5036"/>
                    <a:pt x="44652" y="2014"/>
                  </a:cubicBezTo>
                  <a:cubicBezTo>
                    <a:pt x="55412" y="-669"/>
                    <a:pt x="65166" y="-669"/>
                    <a:pt x="75594" y="2014"/>
                  </a:cubicBezTo>
                  <a:cubicBezTo>
                    <a:pt x="86359" y="5036"/>
                    <a:pt x="94769" y="9741"/>
                    <a:pt x="102505" y="17462"/>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570" name="Google Shape;570;g17b66192c4d_0_2362"/>
          <p:cNvGrpSpPr/>
          <p:nvPr/>
        </p:nvGrpSpPr>
        <p:grpSpPr>
          <a:xfrm>
            <a:off x="1270000" y="3689705"/>
            <a:ext cx="1037287" cy="2112000"/>
            <a:chOff x="0" y="0"/>
            <a:chExt cx="2074573" cy="4224000"/>
          </a:xfrm>
        </p:grpSpPr>
        <p:sp>
          <p:nvSpPr>
            <p:cNvPr id="571" name="Google Shape;571;g17b66192c4d_0_2362"/>
            <p:cNvSpPr/>
            <p:nvPr/>
          </p:nvSpPr>
          <p:spPr>
            <a:xfrm>
              <a:off x="0" y="540672"/>
              <a:ext cx="52500" cy="161100"/>
            </a:xfrm>
            <a:custGeom>
              <a:rect b="b" l="l" r="r" t="t"/>
              <a:pathLst>
                <a:path extrusionOk="0" h="120000" w="120000">
                  <a:moveTo>
                    <a:pt x="120000" y="120000"/>
                  </a:moveTo>
                  <a:lnTo>
                    <a:pt x="29300" y="120000"/>
                  </a:lnTo>
                  <a:cubicBezTo>
                    <a:pt x="12555" y="120000"/>
                    <a:pt x="0" y="116444"/>
                    <a:pt x="0" y="110666"/>
                  </a:cubicBezTo>
                  <a:lnTo>
                    <a:pt x="0" y="9333"/>
                  </a:lnTo>
                  <a:cubicBezTo>
                    <a:pt x="0" y="3555"/>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72" name="Google Shape;572;g17b66192c4d_0_2362"/>
            <p:cNvSpPr/>
            <p:nvPr/>
          </p:nvSpPr>
          <p:spPr>
            <a:xfrm>
              <a:off x="0" y="898470"/>
              <a:ext cx="63000" cy="304200"/>
            </a:xfrm>
            <a:custGeom>
              <a:rect b="b" l="l" r="r" t="t"/>
              <a:pathLst>
                <a:path extrusionOk="0" h="120000" w="120000">
                  <a:moveTo>
                    <a:pt x="120000" y="120000"/>
                  </a:moveTo>
                  <a:lnTo>
                    <a:pt x="24466" y="120000"/>
                  </a:lnTo>
                  <a:cubicBezTo>
                    <a:pt x="10483" y="120000"/>
                    <a:pt x="0" y="118100"/>
                    <a:pt x="0" y="115022"/>
                  </a:cubicBezTo>
                  <a:lnTo>
                    <a:pt x="0" y="4977"/>
                  </a:lnTo>
                  <a:cubicBezTo>
                    <a:pt x="0" y="2133"/>
                    <a:pt x="10483" y="0"/>
                    <a:pt x="24466"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73" name="Google Shape;573;g17b66192c4d_0_2362"/>
            <p:cNvSpPr/>
            <p:nvPr/>
          </p:nvSpPr>
          <p:spPr>
            <a:xfrm>
              <a:off x="0" y="1285423"/>
              <a:ext cx="52500" cy="296100"/>
            </a:xfrm>
            <a:custGeom>
              <a:rect b="b" l="l" r="r" t="t"/>
              <a:pathLst>
                <a:path extrusionOk="0" h="120000" w="120000">
                  <a:moveTo>
                    <a:pt x="120000" y="120000"/>
                  </a:moveTo>
                  <a:lnTo>
                    <a:pt x="29300" y="120000"/>
                  </a:lnTo>
                  <a:cubicBezTo>
                    <a:pt x="12555" y="120000"/>
                    <a:pt x="0" y="118050"/>
                    <a:pt x="0" y="114888"/>
                  </a:cubicBezTo>
                  <a:lnTo>
                    <a:pt x="0" y="5111"/>
                  </a:lnTo>
                  <a:cubicBezTo>
                    <a:pt x="0" y="2188"/>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74" name="Google Shape;574;g17b66192c4d_0_2362"/>
            <p:cNvSpPr/>
            <p:nvPr/>
          </p:nvSpPr>
          <p:spPr>
            <a:xfrm>
              <a:off x="2030173" y="895820"/>
              <a:ext cx="44400" cy="314700"/>
            </a:xfrm>
            <a:custGeom>
              <a:rect b="b" l="l" r="r" t="t"/>
              <a:pathLst>
                <a:path extrusionOk="0" h="120000" w="120000">
                  <a:moveTo>
                    <a:pt x="85477" y="120000"/>
                  </a:moveTo>
                  <a:lnTo>
                    <a:pt x="0" y="120000"/>
                  </a:lnTo>
                  <a:lnTo>
                    <a:pt x="0" y="0"/>
                  </a:lnTo>
                  <a:lnTo>
                    <a:pt x="85477" y="0"/>
                  </a:lnTo>
                  <a:cubicBezTo>
                    <a:pt x="106850" y="0"/>
                    <a:pt x="120000" y="2066"/>
                    <a:pt x="120000" y="4816"/>
                  </a:cubicBezTo>
                  <a:lnTo>
                    <a:pt x="120000" y="115183"/>
                  </a:lnTo>
                  <a:cubicBezTo>
                    <a:pt x="120000" y="117477"/>
                    <a:pt x="103561" y="120000"/>
                    <a:pt x="85477"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75" name="Google Shape;575;g17b66192c4d_0_2362"/>
            <p:cNvSpPr/>
            <p:nvPr/>
          </p:nvSpPr>
          <p:spPr>
            <a:xfrm>
              <a:off x="21202" y="0"/>
              <a:ext cx="2032200" cy="4224000"/>
            </a:xfrm>
            <a:custGeom>
              <a:rect b="b" l="l" r="r" t="t"/>
              <a:pathLst>
                <a:path extrusionOk="0" h="120000" w="120000">
                  <a:moveTo>
                    <a:pt x="97600" y="120000"/>
                  </a:moveTo>
                  <a:lnTo>
                    <a:pt x="22333" y="120000"/>
                  </a:lnTo>
                  <a:cubicBezTo>
                    <a:pt x="9977" y="120000"/>
                    <a:pt x="0" y="115200"/>
                    <a:pt x="0" y="109261"/>
                  </a:cubicBezTo>
                  <a:lnTo>
                    <a:pt x="0" y="10738"/>
                  </a:lnTo>
                  <a:cubicBezTo>
                    <a:pt x="0" y="4800"/>
                    <a:pt x="9977" y="0"/>
                    <a:pt x="22333" y="0"/>
                  </a:cubicBezTo>
                  <a:lnTo>
                    <a:pt x="97666" y="0"/>
                  </a:lnTo>
                  <a:cubicBezTo>
                    <a:pt x="110022" y="0"/>
                    <a:pt x="120000" y="4800"/>
                    <a:pt x="120000" y="10738"/>
                  </a:cubicBezTo>
                  <a:lnTo>
                    <a:pt x="120000" y="109294"/>
                  </a:lnTo>
                  <a:cubicBezTo>
                    <a:pt x="119927" y="115200"/>
                    <a:pt x="109950" y="120000"/>
                    <a:pt x="97600" y="120000"/>
                  </a:cubicBezTo>
                </a:path>
              </a:pathLst>
            </a:custGeom>
            <a:solidFill>
              <a:srgbClr val="B7B7B7"/>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76" name="Google Shape;576;g17b66192c4d_0_2362"/>
            <p:cNvSpPr/>
            <p:nvPr/>
          </p:nvSpPr>
          <p:spPr>
            <a:xfrm>
              <a:off x="39754" y="18552"/>
              <a:ext cx="1992600" cy="4184400"/>
            </a:xfrm>
            <a:custGeom>
              <a:rect b="b" l="l" r="r" t="t"/>
              <a:pathLst>
                <a:path extrusionOk="0" h="120000" w="120000">
                  <a:moveTo>
                    <a:pt x="97950" y="120000"/>
                  </a:moveTo>
                  <a:lnTo>
                    <a:pt x="22050" y="120000"/>
                  </a:lnTo>
                  <a:cubicBezTo>
                    <a:pt x="9883" y="120000"/>
                    <a:pt x="0" y="115294"/>
                    <a:pt x="0" y="109500"/>
                  </a:cubicBezTo>
                  <a:lnTo>
                    <a:pt x="0" y="10500"/>
                  </a:lnTo>
                  <a:cubicBezTo>
                    <a:pt x="0" y="4705"/>
                    <a:pt x="9883" y="0"/>
                    <a:pt x="22050" y="0"/>
                  </a:cubicBezTo>
                  <a:lnTo>
                    <a:pt x="97950" y="0"/>
                  </a:lnTo>
                  <a:cubicBezTo>
                    <a:pt x="110116" y="0"/>
                    <a:pt x="120000" y="4705"/>
                    <a:pt x="120000" y="10500"/>
                  </a:cubicBezTo>
                  <a:lnTo>
                    <a:pt x="120000" y="109533"/>
                  </a:lnTo>
                  <a:cubicBezTo>
                    <a:pt x="120000" y="115327"/>
                    <a:pt x="110116" y="120000"/>
                    <a:pt x="97950" y="120000"/>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77" name="Google Shape;577;g17b66192c4d_0_2362"/>
            <p:cNvSpPr/>
            <p:nvPr/>
          </p:nvSpPr>
          <p:spPr>
            <a:xfrm>
              <a:off x="108489" y="509145"/>
              <a:ext cx="1812600" cy="3205800"/>
            </a:xfrm>
            <a:custGeom>
              <a:rect b="b" l="l" r="r" t="t"/>
              <a:pathLst>
                <a:path extrusionOk="0" h="120000" w="120000">
                  <a:moveTo>
                    <a:pt x="118344" y="120000"/>
                  </a:moveTo>
                  <a:lnTo>
                    <a:pt x="1616" y="120000"/>
                  </a:lnTo>
                  <a:cubicBezTo>
                    <a:pt x="711" y="120000"/>
                    <a:pt x="0" y="119572"/>
                    <a:pt x="0" y="119061"/>
                  </a:cubicBezTo>
                  <a:lnTo>
                    <a:pt x="0" y="938"/>
                  </a:lnTo>
                  <a:cubicBezTo>
                    <a:pt x="0" y="427"/>
                    <a:pt x="711" y="0"/>
                    <a:pt x="1616" y="0"/>
                  </a:cubicBezTo>
                  <a:lnTo>
                    <a:pt x="118344" y="0"/>
                  </a:lnTo>
                  <a:cubicBezTo>
                    <a:pt x="119250" y="0"/>
                    <a:pt x="120000" y="427"/>
                    <a:pt x="120000" y="938"/>
                  </a:cubicBezTo>
                  <a:lnTo>
                    <a:pt x="120000" y="119061"/>
                  </a:lnTo>
                  <a:cubicBezTo>
                    <a:pt x="120000" y="119572"/>
                    <a:pt x="119250" y="120000"/>
                    <a:pt x="118344" y="120000"/>
                  </a:cubicBezTo>
                </a:path>
              </a:pathLst>
            </a:custGeom>
            <a:solidFill>
              <a:srgbClr val="5E5E5E"/>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78" name="Google Shape;578;g17b66192c4d_0_2362"/>
            <p:cNvSpPr/>
            <p:nvPr/>
          </p:nvSpPr>
          <p:spPr>
            <a:xfrm>
              <a:off x="871275" y="3794619"/>
              <a:ext cx="329400" cy="329400"/>
            </a:xfrm>
            <a:custGeom>
              <a:rect b="b" l="l" r="r" t="t"/>
              <a:pathLst>
                <a:path extrusionOk="0" h="120000" w="120000">
                  <a:moveTo>
                    <a:pt x="102269" y="17511"/>
                  </a:moveTo>
                  <a:cubicBezTo>
                    <a:pt x="110173" y="25415"/>
                    <a:pt x="115002" y="33977"/>
                    <a:pt x="117858" y="44517"/>
                  </a:cubicBezTo>
                  <a:cubicBezTo>
                    <a:pt x="120713" y="55277"/>
                    <a:pt x="120713" y="64941"/>
                    <a:pt x="117858" y="75482"/>
                  </a:cubicBezTo>
                  <a:cubicBezTo>
                    <a:pt x="115002" y="86241"/>
                    <a:pt x="109954" y="94584"/>
                    <a:pt x="102269" y="102269"/>
                  </a:cubicBezTo>
                  <a:cubicBezTo>
                    <a:pt x="94365" y="110173"/>
                    <a:pt x="86022" y="115002"/>
                    <a:pt x="75482" y="117858"/>
                  </a:cubicBezTo>
                  <a:cubicBezTo>
                    <a:pt x="64722" y="120713"/>
                    <a:pt x="55058" y="120713"/>
                    <a:pt x="44517" y="117858"/>
                  </a:cubicBezTo>
                  <a:cubicBezTo>
                    <a:pt x="33758" y="115002"/>
                    <a:pt x="25415" y="110173"/>
                    <a:pt x="17730" y="102269"/>
                  </a:cubicBezTo>
                  <a:cubicBezTo>
                    <a:pt x="9826" y="94365"/>
                    <a:pt x="4997" y="86022"/>
                    <a:pt x="2141" y="75482"/>
                  </a:cubicBezTo>
                  <a:cubicBezTo>
                    <a:pt x="-713" y="64722"/>
                    <a:pt x="-713" y="55058"/>
                    <a:pt x="2141" y="44517"/>
                  </a:cubicBezTo>
                  <a:cubicBezTo>
                    <a:pt x="4997" y="33758"/>
                    <a:pt x="9826" y="25415"/>
                    <a:pt x="17730" y="17511"/>
                  </a:cubicBezTo>
                  <a:cubicBezTo>
                    <a:pt x="25415" y="9826"/>
                    <a:pt x="33758" y="4997"/>
                    <a:pt x="44517" y="2141"/>
                  </a:cubicBezTo>
                  <a:cubicBezTo>
                    <a:pt x="55058" y="-713"/>
                    <a:pt x="64941" y="-713"/>
                    <a:pt x="75482" y="2141"/>
                  </a:cubicBezTo>
                  <a:cubicBezTo>
                    <a:pt x="86241" y="4997"/>
                    <a:pt x="94584" y="9826"/>
                    <a:pt x="102269" y="17511"/>
                  </a:cubicBezTo>
                </a:path>
              </a:pathLst>
            </a:custGeom>
            <a:solidFill>
              <a:srgbClr val="EAEAEA">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79" name="Google Shape;579;g17b66192c4d_0_2362"/>
            <p:cNvSpPr/>
            <p:nvPr/>
          </p:nvSpPr>
          <p:spPr>
            <a:xfrm>
              <a:off x="871966" y="3795310"/>
              <a:ext cx="155700" cy="168900"/>
            </a:xfrm>
            <a:custGeom>
              <a:rect b="b" l="l" r="r" t="t"/>
              <a:pathLst>
                <a:path extrusionOk="0" h="120000" w="120000">
                  <a:moveTo>
                    <a:pt x="33694" y="35616"/>
                  </a:moveTo>
                  <a:cubicBezTo>
                    <a:pt x="9694" y="57666"/>
                    <a:pt x="0" y="84383"/>
                    <a:pt x="0" y="120000"/>
                  </a:cubicBezTo>
                  <a:lnTo>
                    <a:pt x="120000" y="120000"/>
                  </a:lnTo>
                  <a:lnTo>
                    <a:pt x="120000" y="0"/>
                  </a:lnTo>
                  <a:cubicBezTo>
                    <a:pt x="93694" y="0"/>
                    <a:pt x="58155" y="13566"/>
                    <a:pt x="33694" y="35616"/>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80" name="Google Shape;580;g17b66192c4d_0_2362"/>
            <p:cNvSpPr/>
            <p:nvPr/>
          </p:nvSpPr>
          <p:spPr>
            <a:xfrm>
              <a:off x="901120" y="3795630"/>
              <a:ext cx="227400" cy="163500"/>
            </a:xfrm>
            <a:custGeom>
              <a:rect b="b" l="l" r="r" t="t"/>
              <a:pathLst>
                <a:path extrusionOk="0" h="120000" w="120000">
                  <a:moveTo>
                    <a:pt x="55577" y="2017"/>
                  </a:moveTo>
                  <a:cubicBezTo>
                    <a:pt x="32527" y="7717"/>
                    <a:pt x="12633" y="27014"/>
                    <a:pt x="0" y="52018"/>
                  </a:cubicBezTo>
                  <a:lnTo>
                    <a:pt x="71050" y="120000"/>
                  </a:lnTo>
                  <a:lnTo>
                    <a:pt x="120000" y="21314"/>
                  </a:lnTo>
                  <a:cubicBezTo>
                    <a:pt x="102000" y="4206"/>
                    <a:pt x="78950" y="-4126"/>
                    <a:pt x="55577" y="2017"/>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81" name="Google Shape;581;g17b66192c4d_0_2362"/>
            <p:cNvSpPr/>
            <p:nvPr/>
          </p:nvSpPr>
          <p:spPr>
            <a:xfrm>
              <a:off x="962079" y="3795839"/>
              <a:ext cx="219300" cy="163200"/>
            </a:xfrm>
            <a:custGeom>
              <a:rect b="b" l="l" r="r" t="t"/>
              <a:pathLst>
                <a:path extrusionOk="0" h="120000" w="120000">
                  <a:moveTo>
                    <a:pt x="67683" y="5811"/>
                  </a:moveTo>
                  <a:cubicBezTo>
                    <a:pt x="44466" y="-4286"/>
                    <a:pt x="19944" y="-771"/>
                    <a:pt x="0" y="12842"/>
                  </a:cubicBezTo>
                  <a:lnTo>
                    <a:pt x="40544" y="120000"/>
                  </a:lnTo>
                  <a:lnTo>
                    <a:pt x="120000" y="65543"/>
                  </a:lnTo>
                  <a:cubicBezTo>
                    <a:pt x="109538" y="37872"/>
                    <a:pt x="91227" y="15915"/>
                    <a:pt x="67683" y="5811"/>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82" name="Google Shape;582;g17b66192c4d_0_2362"/>
            <p:cNvSpPr/>
            <p:nvPr/>
          </p:nvSpPr>
          <p:spPr>
            <a:xfrm>
              <a:off x="1044240" y="3951682"/>
              <a:ext cx="155700" cy="171600"/>
            </a:xfrm>
            <a:custGeom>
              <a:rect b="b" l="l" r="r" t="t"/>
              <a:pathLst>
                <a:path extrusionOk="0" h="120000" w="120000">
                  <a:moveTo>
                    <a:pt x="86305" y="84505"/>
                  </a:moveTo>
                  <a:cubicBezTo>
                    <a:pt x="110305" y="62111"/>
                    <a:pt x="120000" y="35494"/>
                    <a:pt x="120000" y="0"/>
                  </a:cubicBezTo>
                  <a:lnTo>
                    <a:pt x="0" y="0"/>
                  </a:lnTo>
                  <a:lnTo>
                    <a:pt x="0" y="120000"/>
                  </a:lnTo>
                  <a:cubicBezTo>
                    <a:pt x="26305" y="120000"/>
                    <a:pt x="60922" y="106477"/>
                    <a:pt x="86305" y="84505"/>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83" name="Google Shape;583;g17b66192c4d_0_2362"/>
            <p:cNvSpPr/>
            <p:nvPr/>
          </p:nvSpPr>
          <p:spPr>
            <a:xfrm>
              <a:off x="940875" y="3959632"/>
              <a:ext cx="227400" cy="163200"/>
            </a:xfrm>
            <a:custGeom>
              <a:rect b="b" l="l" r="r" t="t"/>
              <a:pathLst>
                <a:path extrusionOk="0" h="120000" w="120000">
                  <a:moveTo>
                    <a:pt x="64422" y="117754"/>
                  </a:moveTo>
                  <a:cubicBezTo>
                    <a:pt x="87472" y="112481"/>
                    <a:pt x="107366" y="93150"/>
                    <a:pt x="120000" y="68102"/>
                  </a:cubicBezTo>
                  <a:lnTo>
                    <a:pt x="49261" y="0"/>
                  </a:lnTo>
                  <a:lnTo>
                    <a:pt x="0" y="98423"/>
                  </a:lnTo>
                  <a:cubicBezTo>
                    <a:pt x="18000" y="115999"/>
                    <a:pt x="41050" y="124346"/>
                    <a:pt x="64422" y="117754"/>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84" name="Google Shape;584;g17b66192c4d_0_2362"/>
            <p:cNvSpPr/>
            <p:nvPr/>
          </p:nvSpPr>
          <p:spPr>
            <a:xfrm>
              <a:off x="890519" y="3959632"/>
              <a:ext cx="219300" cy="163200"/>
            </a:xfrm>
            <a:custGeom>
              <a:rect b="b" l="l" r="r" t="t"/>
              <a:pathLst>
                <a:path extrusionOk="0" h="120000" w="120000">
                  <a:moveTo>
                    <a:pt x="52316" y="114210"/>
                  </a:moveTo>
                  <a:cubicBezTo>
                    <a:pt x="75533" y="124310"/>
                    <a:pt x="100055" y="120794"/>
                    <a:pt x="120000" y="106740"/>
                  </a:cubicBezTo>
                  <a:lnTo>
                    <a:pt x="79783" y="0"/>
                  </a:lnTo>
                  <a:lnTo>
                    <a:pt x="0" y="54466"/>
                  </a:lnTo>
                  <a:cubicBezTo>
                    <a:pt x="10461" y="82142"/>
                    <a:pt x="28772" y="104104"/>
                    <a:pt x="52316" y="114210"/>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85" name="Google Shape;585;g17b66192c4d_0_2362"/>
            <p:cNvSpPr/>
            <p:nvPr/>
          </p:nvSpPr>
          <p:spPr>
            <a:xfrm>
              <a:off x="892542" y="3813232"/>
              <a:ext cx="289800" cy="289800"/>
            </a:xfrm>
            <a:custGeom>
              <a:rect b="b" l="l" r="r" t="t"/>
              <a:pathLst>
                <a:path extrusionOk="0" h="120000" w="120000">
                  <a:moveTo>
                    <a:pt x="102537" y="17522"/>
                  </a:moveTo>
                  <a:cubicBezTo>
                    <a:pt x="110244" y="25464"/>
                    <a:pt x="114964" y="33648"/>
                    <a:pt x="117946" y="44321"/>
                  </a:cubicBezTo>
                  <a:cubicBezTo>
                    <a:pt x="120680" y="54987"/>
                    <a:pt x="120680" y="64669"/>
                    <a:pt x="117946" y="75335"/>
                  </a:cubicBezTo>
                  <a:cubicBezTo>
                    <a:pt x="114964" y="86007"/>
                    <a:pt x="110244" y="94439"/>
                    <a:pt x="102537" y="102134"/>
                  </a:cubicBezTo>
                  <a:cubicBezTo>
                    <a:pt x="94587" y="110070"/>
                    <a:pt x="86385" y="115035"/>
                    <a:pt x="75701" y="117765"/>
                  </a:cubicBezTo>
                  <a:cubicBezTo>
                    <a:pt x="65018" y="120742"/>
                    <a:pt x="55324" y="120742"/>
                    <a:pt x="44635" y="117765"/>
                  </a:cubicBezTo>
                  <a:cubicBezTo>
                    <a:pt x="33952" y="115035"/>
                    <a:pt x="25502" y="110070"/>
                    <a:pt x="17800" y="102134"/>
                  </a:cubicBezTo>
                  <a:cubicBezTo>
                    <a:pt x="9845" y="94439"/>
                    <a:pt x="4877" y="86007"/>
                    <a:pt x="2143" y="75335"/>
                  </a:cubicBezTo>
                  <a:cubicBezTo>
                    <a:pt x="-838" y="64669"/>
                    <a:pt x="-590" y="54987"/>
                    <a:pt x="2143" y="44321"/>
                  </a:cubicBezTo>
                  <a:cubicBezTo>
                    <a:pt x="5125" y="33648"/>
                    <a:pt x="9845" y="25464"/>
                    <a:pt x="17800" y="17522"/>
                  </a:cubicBezTo>
                  <a:cubicBezTo>
                    <a:pt x="25502" y="9833"/>
                    <a:pt x="33952" y="5116"/>
                    <a:pt x="44635" y="2138"/>
                  </a:cubicBezTo>
                  <a:cubicBezTo>
                    <a:pt x="55324" y="-591"/>
                    <a:pt x="65018" y="-838"/>
                    <a:pt x="75701" y="2138"/>
                  </a:cubicBezTo>
                  <a:cubicBezTo>
                    <a:pt x="86385" y="4868"/>
                    <a:pt x="94587" y="9833"/>
                    <a:pt x="102537" y="17522"/>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86" name="Google Shape;586;g17b66192c4d_0_2362"/>
            <p:cNvSpPr/>
            <p:nvPr/>
          </p:nvSpPr>
          <p:spPr>
            <a:xfrm>
              <a:off x="879917" y="259734"/>
              <a:ext cx="301500" cy="31200"/>
            </a:xfrm>
            <a:custGeom>
              <a:rect b="b" l="l" r="r" t="t"/>
              <a:pathLst>
                <a:path extrusionOk="0" h="120000" w="120000">
                  <a:moveTo>
                    <a:pt x="114022" y="120000"/>
                  </a:moveTo>
                  <a:lnTo>
                    <a:pt x="6216" y="120000"/>
                  </a:lnTo>
                  <a:cubicBezTo>
                    <a:pt x="2627" y="120000"/>
                    <a:pt x="0" y="96000"/>
                    <a:pt x="0" y="60000"/>
                  </a:cubicBezTo>
                  <a:cubicBezTo>
                    <a:pt x="0" y="24000"/>
                    <a:pt x="2627" y="0"/>
                    <a:pt x="6216" y="0"/>
                  </a:cubicBezTo>
                  <a:lnTo>
                    <a:pt x="114022" y="0"/>
                  </a:lnTo>
                  <a:cubicBezTo>
                    <a:pt x="117372" y="0"/>
                    <a:pt x="120000" y="24000"/>
                    <a:pt x="120000" y="60000"/>
                  </a:cubicBezTo>
                  <a:cubicBezTo>
                    <a:pt x="120000" y="91200"/>
                    <a:pt x="117372" y="120000"/>
                    <a:pt x="114022" y="12000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87" name="Google Shape;587;g17b66192c4d_0_2362"/>
            <p:cNvSpPr/>
            <p:nvPr/>
          </p:nvSpPr>
          <p:spPr>
            <a:xfrm>
              <a:off x="1001833" y="106014"/>
              <a:ext cx="49800" cy="49800"/>
            </a:xfrm>
            <a:custGeom>
              <a:rect b="b" l="l" r="r" t="t"/>
              <a:pathLst>
                <a:path extrusionOk="0" h="120000" w="120000">
                  <a:moveTo>
                    <a:pt x="120000" y="60000"/>
                  </a:moveTo>
                  <a:cubicBezTo>
                    <a:pt x="120000" y="71427"/>
                    <a:pt x="117144" y="80000"/>
                    <a:pt x="111427" y="90000"/>
                  </a:cubicBezTo>
                  <a:cubicBezTo>
                    <a:pt x="105716" y="100000"/>
                    <a:pt x="98572" y="105716"/>
                    <a:pt x="90000" y="111427"/>
                  </a:cubicBezTo>
                  <a:cubicBezTo>
                    <a:pt x="80000" y="117144"/>
                    <a:pt x="71427" y="120000"/>
                    <a:pt x="60000" y="120000"/>
                  </a:cubicBezTo>
                  <a:cubicBezTo>
                    <a:pt x="48572" y="120000"/>
                    <a:pt x="40000" y="117144"/>
                    <a:pt x="30000" y="111427"/>
                  </a:cubicBezTo>
                  <a:cubicBezTo>
                    <a:pt x="20000" y="105716"/>
                    <a:pt x="11427" y="100000"/>
                    <a:pt x="7144" y="90000"/>
                  </a:cubicBezTo>
                  <a:cubicBezTo>
                    <a:pt x="1427" y="80000"/>
                    <a:pt x="0" y="71427"/>
                    <a:pt x="0" y="60000"/>
                  </a:cubicBezTo>
                  <a:cubicBezTo>
                    <a:pt x="0" y="48572"/>
                    <a:pt x="1427" y="40000"/>
                    <a:pt x="7144" y="30000"/>
                  </a:cubicBezTo>
                  <a:cubicBezTo>
                    <a:pt x="11427" y="20000"/>
                    <a:pt x="20000" y="14283"/>
                    <a:pt x="30000" y="8572"/>
                  </a:cubicBezTo>
                  <a:cubicBezTo>
                    <a:pt x="40000" y="4283"/>
                    <a:pt x="48572" y="0"/>
                    <a:pt x="60000" y="0"/>
                  </a:cubicBezTo>
                  <a:cubicBezTo>
                    <a:pt x="71427" y="0"/>
                    <a:pt x="80000" y="4283"/>
                    <a:pt x="90000" y="8572"/>
                  </a:cubicBezTo>
                  <a:cubicBezTo>
                    <a:pt x="98572" y="14283"/>
                    <a:pt x="105716" y="20000"/>
                    <a:pt x="111427" y="30000"/>
                  </a:cubicBezTo>
                  <a:cubicBezTo>
                    <a:pt x="117144" y="40000"/>
                    <a:pt x="120000" y="48572"/>
                    <a:pt x="120000" y="6000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88" name="Google Shape;588;g17b66192c4d_0_2362"/>
            <p:cNvSpPr/>
            <p:nvPr/>
          </p:nvSpPr>
          <p:spPr>
            <a:xfrm>
              <a:off x="670987" y="239012"/>
              <a:ext cx="69900" cy="69900"/>
            </a:xfrm>
            <a:custGeom>
              <a:rect b="b" l="l" r="r" t="t"/>
              <a:pathLst>
                <a:path extrusionOk="0" h="120000" w="120000">
                  <a:moveTo>
                    <a:pt x="64627" y="202"/>
                  </a:moveTo>
                  <a:cubicBezTo>
                    <a:pt x="75862" y="1221"/>
                    <a:pt x="84041" y="4289"/>
                    <a:pt x="93233" y="10419"/>
                  </a:cubicBezTo>
                  <a:cubicBezTo>
                    <a:pt x="101407" y="16549"/>
                    <a:pt x="108561" y="23698"/>
                    <a:pt x="113667" y="33915"/>
                  </a:cubicBezTo>
                  <a:cubicBezTo>
                    <a:pt x="117754" y="44137"/>
                    <a:pt x="120821" y="54354"/>
                    <a:pt x="119797" y="64570"/>
                  </a:cubicBezTo>
                  <a:cubicBezTo>
                    <a:pt x="118778" y="75806"/>
                    <a:pt x="115710" y="83985"/>
                    <a:pt x="109580" y="93177"/>
                  </a:cubicBezTo>
                  <a:cubicBezTo>
                    <a:pt x="103450" y="102375"/>
                    <a:pt x="95277" y="109524"/>
                    <a:pt x="86084" y="113611"/>
                  </a:cubicBezTo>
                  <a:cubicBezTo>
                    <a:pt x="75862" y="118722"/>
                    <a:pt x="65645" y="120765"/>
                    <a:pt x="55429" y="119741"/>
                  </a:cubicBezTo>
                  <a:cubicBezTo>
                    <a:pt x="44193" y="118722"/>
                    <a:pt x="36014" y="115654"/>
                    <a:pt x="26822" y="109524"/>
                  </a:cubicBezTo>
                  <a:cubicBezTo>
                    <a:pt x="17624" y="103394"/>
                    <a:pt x="10475" y="96245"/>
                    <a:pt x="6388" y="86028"/>
                  </a:cubicBezTo>
                  <a:cubicBezTo>
                    <a:pt x="1277" y="75806"/>
                    <a:pt x="-765" y="66614"/>
                    <a:pt x="258" y="55372"/>
                  </a:cubicBezTo>
                  <a:cubicBezTo>
                    <a:pt x="1277" y="45156"/>
                    <a:pt x="4345" y="35958"/>
                    <a:pt x="10475" y="26766"/>
                  </a:cubicBezTo>
                  <a:cubicBezTo>
                    <a:pt x="16605" y="17568"/>
                    <a:pt x="23754" y="11438"/>
                    <a:pt x="33971" y="6332"/>
                  </a:cubicBezTo>
                  <a:cubicBezTo>
                    <a:pt x="44193" y="2245"/>
                    <a:pt x="53385" y="-821"/>
                    <a:pt x="64627" y="20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89" name="Google Shape;589;g17b66192c4d_0_2362"/>
            <p:cNvSpPr/>
            <p:nvPr/>
          </p:nvSpPr>
          <p:spPr>
            <a:xfrm>
              <a:off x="681525" y="249381"/>
              <a:ext cx="51600" cy="51900"/>
            </a:xfrm>
            <a:custGeom>
              <a:rect b="b" l="l" r="r" t="t"/>
              <a:pathLst>
                <a:path extrusionOk="0" h="120000" w="120000">
                  <a:moveTo>
                    <a:pt x="96537" y="12287"/>
                  </a:moveTo>
                  <a:cubicBezTo>
                    <a:pt x="105136" y="18006"/>
                    <a:pt x="110865" y="26576"/>
                    <a:pt x="115167" y="36580"/>
                  </a:cubicBezTo>
                  <a:cubicBezTo>
                    <a:pt x="119464" y="46585"/>
                    <a:pt x="120896" y="56589"/>
                    <a:pt x="119464" y="66593"/>
                  </a:cubicBezTo>
                  <a:cubicBezTo>
                    <a:pt x="118032" y="78020"/>
                    <a:pt x="115167" y="86596"/>
                    <a:pt x="108001" y="95172"/>
                  </a:cubicBezTo>
                  <a:cubicBezTo>
                    <a:pt x="100834" y="105176"/>
                    <a:pt x="93673" y="110889"/>
                    <a:pt x="83642" y="115180"/>
                  </a:cubicBezTo>
                  <a:cubicBezTo>
                    <a:pt x="73611" y="119465"/>
                    <a:pt x="63580" y="120894"/>
                    <a:pt x="52117" y="119465"/>
                  </a:cubicBezTo>
                  <a:cubicBezTo>
                    <a:pt x="42091" y="118037"/>
                    <a:pt x="32060" y="115180"/>
                    <a:pt x="23462" y="108033"/>
                  </a:cubicBezTo>
                  <a:cubicBezTo>
                    <a:pt x="14863" y="102314"/>
                    <a:pt x="9134" y="93743"/>
                    <a:pt x="4832" y="82311"/>
                  </a:cubicBezTo>
                  <a:cubicBezTo>
                    <a:pt x="535" y="72307"/>
                    <a:pt x="-896" y="63731"/>
                    <a:pt x="535" y="52298"/>
                  </a:cubicBezTo>
                  <a:cubicBezTo>
                    <a:pt x="1967" y="40866"/>
                    <a:pt x="4832" y="32295"/>
                    <a:pt x="11998" y="23719"/>
                  </a:cubicBezTo>
                  <a:cubicBezTo>
                    <a:pt x="19165" y="15144"/>
                    <a:pt x="26326" y="8002"/>
                    <a:pt x="36357" y="3711"/>
                  </a:cubicBezTo>
                  <a:cubicBezTo>
                    <a:pt x="46388" y="-573"/>
                    <a:pt x="56419" y="-573"/>
                    <a:pt x="67882" y="854"/>
                  </a:cubicBezTo>
                  <a:cubicBezTo>
                    <a:pt x="77908" y="854"/>
                    <a:pt x="87939" y="5139"/>
                    <a:pt x="96537" y="12287"/>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90" name="Google Shape;590;g17b66192c4d_0_2362"/>
            <p:cNvSpPr/>
            <p:nvPr/>
          </p:nvSpPr>
          <p:spPr>
            <a:xfrm>
              <a:off x="691743" y="259734"/>
              <a:ext cx="28500" cy="28200"/>
            </a:xfrm>
            <a:custGeom>
              <a:rect b="b" l="l" r="r" t="t"/>
              <a:pathLst>
                <a:path extrusionOk="0" h="120000" w="120000">
                  <a:moveTo>
                    <a:pt x="109566" y="28450"/>
                  </a:moveTo>
                  <a:cubicBezTo>
                    <a:pt x="117388" y="38801"/>
                    <a:pt x="120000" y="46556"/>
                    <a:pt x="120000" y="56907"/>
                  </a:cubicBezTo>
                  <a:cubicBezTo>
                    <a:pt x="120000" y="69841"/>
                    <a:pt x="117388" y="77596"/>
                    <a:pt x="112172" y="87947"/>
                  </a:cubicBezTo>
                  <a:cubicBezTo>
                    <a:pt x="106955" y="98291"/>
                    <a:pt x="99127" y="106053"/>
                    <a:pt x="91305" y="111225"/>
                  </a:cubicBezTo>
                  <a:cubicBezTo>
                    <a:pt x="80872" y="116397"/>
                    <a:pt x="73044" y="118981"/>
                    <a:pt x="62611" y="118981"/>
                  </a:cubicBezTo>
                  <a:cubicBezTo>
                    <a:pt x="52172" y="121570"/>
                    <a:pt x="41738" y="118981"/>
                    <a:pt x="31305" y="113808"/>
                  </a:cubicBezTo>
                  <a:cubicBezTo>
                    <a:pt x="20872" y="108636"/>
                    <a:pt x="13044" y="103464"/>
                    <a:pt x="7827" y="93119"/>
                  </a:cubicBezTo>
                  <a:cubicBezTo>
                    <a:pt x="0" y="85358"/>
                    <a:pt x="0" y="75013"/>
                    <a:pt x="0" y="62079"/>
                  </a:cubicBezTo>
                  <a:cubicBezTo>
                    <a:pt x="0" y="51729"/>
                    <a:pt x="0" y="41384"/>
                    <a:pt x="5216" y="33623"/>
                  </a:cubicBezTo>
                  <a:cubicBezTo>
                    <a:pt x="10433" y="23278"/>
                    <a:pt x="15650" y="15517"/>
                    <a:pt x="26088" y="10344"/>
                  </a:cubicBezTo>
                  <a:cubicBezTo>
                    <a:pt x="33911" y="5172"/>
                    <a:pt x="46955" y="0"/>
                    <a:pt x="57388" y="0"/>
                  </a:cubicBezTo>
                  <a:cubicBezTo>
                    <a:pt x="67827" y="0"/>
                    <a:pt x="78261" y="2588"/>
                    <a:pt x="88694" y="7761"/>
                  </a:cubicBezTo>
                  <a:cubicBezTo>
                    <a:pt x="96522" y="12933"/>
                    <a:pt x="104350" y="18106"/>
                    <a:pt x="109566" y="2845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591" name="Google Shape;591;g17b66192c4d_0_236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92" name="Google Shape;592;g17b66192c4d_0_2362"/>
          <p:cNvSpPr/>
          <p:nvPr>
            <p:ph idx="2" type="pic"/>
          </p:nvPr>
        </p:nvSpPr>
        <p:spPr>
          <a:xfrm>
            <a:off x="1339345" y="3958575"/>
            <a:ext cx="880500" cy="1574400"/>
          </a:xfrm>
          <a:prstGeom prst="rect">
            <a:avLst/>
          </a:prstGeom>
          <a:solidFill>
            <a:srgbClr val="F2F2F2"/>
          </a:solidFill>
          <a:ln>
            <a:noFill/>
          </a:ln>
        </p:spPr>
      </p:sp>
      <p:sp>
        <p:nvSpPr>
          <p:cNvPr id="593" name="Google Shape;593;g17b66192c4d_0_2362"/>
          <p:cNvSpPr/>
          <p:nvPr>
            <p:ph idx="3" type="pic"/>
          </p:nvPr>
        </p:nvSpPr>
        <p:spPr>
          <a:xfrm>
            <a:off x="2846744" y="2651370"/>
            <a:ext cx="2149200" cy="2853300"/>
          </a:xfrm>
          <a:prstGeom prst="rect">
            <a:avLst/>
          </a:prstGeom>
          <a:solidFill>
            <a:srgbClr val="F2F2F2"/>
          </a:solidFill>
          <a:ln>
            <a:noFill/>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p:cSld name="64">
    <p:spTree>
      <p:nvGrpSpPr>
        <p:cNvPr id="594" name="Shape 594"/>
        <p:cNvGrpSpPr/>
        <p:nvPr/>
      </p:nvGrpSpPr>
      <p:grpSpPr>
        <a:xfrm>
          <a:off x="0" y="0"/>
          <a:ext cx="0" cy="0"/>
          <a:chOff x="0" y="0"/>
          <a:chExt cx="0" cy="0"/>
        </a:xfrm>
      </p:grpSpPr>
      <p:grpSp>
        <p:nvGrpSpPr>
          <p:cNvPr id="595" name="Google Shape;595;g17b66192c4d_0_2403"/>
          <p:cNvGrpSpPr/>
          <p:nvPr/>
        </p:nvGrpSpPr>
        <p:grpSpPr>
          <a:xfrm>
            <a:off x="6284118" y="3186911"/>
            <a:ext cx="4637855" cy="2648314"/>
            <a:chOff x="0" y="0"/>
            <a:chExt cx="9275710" cy="5296628"/>
          </a:xfrm>
        </p:grpSpPr>
        <p:sp>
          <p:nvSpPr>
            <p:cNvPr id="596" name="Google Shape;596;g17b66192c4d_0_2403"/>
            <p:cNvSpPr/>
            <p:nvPr/>
          </p:nvSpPr>
          <p:spPr>
            <a:xfrm>
              <a:off x="836503" y="26013"/>
              <a:ext cx="7553700" cy="5116200"/>
            </a:xfrm>
            <a:custGeom>
              <a:rect b="b" l="l" r="r" t="t"/>
              <a:pathLst>
                <a:path extrusionOk="0" h="120000" w="12000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597" name="Google Shape;597;g17b66192c4d_0_2403"/>
            <p:cNvSpPr/>
            <p:nvPr/>
          </p:nvSpPr>
          <p:spPr>
            <a:xfrm>
              <a:off x="820895" y="0"/>
              <a:ext cx="7584900" cy="5160300"/>
            </a:xfrm>
            <a:custGeom>
              <a:rect b="b" l="l" r="r" t="t"/>
              <a:pathLst>
                <a:path extrusionOk="0" h="120000" w="12000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44"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696A6D"/>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598" name="Google Shape;598;g17b66192c4d_0_2403"/>
            <p:cNvGrpSpPr/>
            <p:nvPr/>
          </p:nvGrpSpPr>
          <p:grpSpPr>
            <a:xfrm>
              <a:off x="0" y="5121466"/>
              <a:ext cx="9275710" cy="120000"/>
              <a:chOff x="0" y="0"/>
              <a:chExt cx="9275710" cy="120000"/>
            </a:xfrm>
          </p:grpSpPr>
          <p:sp>
            <p:nvSpPr>
              <p:cNvPr id="599" name="Google Shape;599;g17b66192c4d_0_2403"/>
              <p:cNvSpPr/>
              <p:nvPr/>
            </p:nvSpPr>
            <p:spPr>
              <a:xfrm>
                <a:off x="0" y="0"/>
                <a:ext cx="4640400" cy="1200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0"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sp>
            <p:nvSpPr>
              <p:cNvPr id="600" name="Google Shape;600;g17b66192c4d_0_2403"/>
              <p:cNvSpPr/>
              <p:nvPr/>
            </p:nvSpPr>
            <p:spPr>
              <a:xfrm>
                <a:off x="4635310" y="0"/>
                <a:ext cx="4640400" cy="1200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10800025"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grpSp>
        <p:sp>
          <p:nvSpPr>
            <p:cNvPr id="601" name="Google Shape;601;g17b66192c4d_0_2403"/>
            <p:cNvSpPr/>
            <p:nvPr/>
          </p:nvSpPr>
          <p:spPr>
            <a:xfrm>
              <a:off x="4000705" y="5122996"/>
              <a:ext cx="1260900" cy="74700"/>
            </a:xfrm>
            <a:custGeom>
              <a:rect b="b" l="l" r="r" t="t"/>
              <a:pathLst>
                <a:path extrusionOk="0" h="120000" w="12000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gradFill>
              <a:gsLst>
                <a:gs pos="0">
                  <a:srgbClr val="24282B"/>
                </a:gs>
                <a:gs pos="3820">
                  <a:srgbClr val="46494C"/>
                </a:gs>
                <a:gs pos="9340">
                  <a:srgbClr val="696A6D"/>
                </a:gs>
                <a:gs pos="49870">
                  <a:srgbClr val="727376"/>
                </a:gs>
                <a:gs pos="92720">
                  <a:srgbClr val="696A6D"/>
                </a:gs>
                <a:gs pos="100000">
                  <a:srgbClr val="24282B"/>
                </a:gs>
              </a:gsLst>
              <a:lin ang="0"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02" name="Google Shape;602;g17b66192c4d_0_2403"/>
            <p:cNvSpPr/>
            <p:nvPr/>
          </p:nvSpPr>
          <p:spPr>
            <a:xfrm>
              <a:off x="4152" y="5238128"/>
              <a:ext cx="9271500" cy="58500"/>
            </a:xfrm>
            <a:custGeom>
              <a:rect b="b" l="l" r="r" t="t"/>
              <a:pathLst>
                <a:path extrusionOk="0" h="120000" w="12000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gradFill>
              <a:gsLst>
                <a:gs pos="0">
                  <a:srgbClr val="3B4142"/>
                </a:gs>
                <a:gs pos="18810">
                  <a:srgbClr val="63686B"/>
                </a:gs>
                <a:gs pos="35320">
                  <a:srgbClr val="8B8F93"/>
                </a:gs>
                <a:gs pos="54078">
                  <a:srgbClr val="9A9DA2"/>
                </a:gs>
                <a:gs pos="83490">
                  <a:srgbClr val="A9ACB0"/>
                </a:gs>
                <a:gs pos="100000">
                  <a:srgbClr val="464847"/>
                </a:gs>
              </a:gsLst>
              <a:lin ang="16200038"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603" name="Google Shape;603;g17b66192c4d_0_2403"/>
            <p:cNvSpPr/>
            <p:nvPr/>
          </p:nvSpPr>
          <p:spPr>
            <a:xfrm>
              <a:off x="859915" y="52026"/>
              <a:ext cx="7505700" cy="4968000"/>
            </a:xfrm>
            <a:custGeom>
              <a:rect b="b" l="l" r="r" t="t"/>
              <a:pathLst>
                <a:path extrusionOk="0" h="120000" w="12000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04" name="Google Shape;604;g17b66192c4d_0_2403"/>
            <p:cNvSpPr/>
            <p:nvPr/>
          </p:nvSpPr>
          <p:spPr>
            <a:xfrm>
              <a:off x="1086713" y="369300"/>
              <a:ext cx="7050600" cy="4442700"/>
            </a:xfrm>
            <a:custGeom>
              <a:rect b="b" l="l" r="r" t="t"/>
              <a:pathLst>
                <a:path extrusionOk="0" h="120000" w="12000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05" name="Google Shape;605;g17b66192c4d_0_2403"/>
            <p:cNvSpPr/>
            <p:nvPr/>
          </p:nvSpPr>
          <p:spPr>
            <a:xfrm>
              <a:off x="4584998" y="180573"/>
              <a:ext cx="59100" cy="59100"/>
            </a:xfrm>
            <a:custGeom>
              <a:rect b="b" l="l" r="r" t="t"/>
              <a:pathLst>
                <a:path extrusionOk="0" h="120000" w="12000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06" name="Google Shape;606;g17b66192c4d_0_2403"/>
            <p:cNvSpPr/>
            <p:nvPr/>
          </p:nvSpPr>
          <p:spPr>
            <a:xfrm>
              <a:off x="4584998" y="190618"/>
              <a:ext cx="46200" cy="45000"/>
            </a:xfrm>
            <a:custGeom>
              <a:rect b="b" l="l" r="r" t="t"/>
              <a:pathLst>
                <a:path extrusionOk="0" h="120000" w="12000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607" name="Google Shape;607;g17b66192c4d_0_240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08" name="Google Shape;608;g17b66192c4d_0_2403"/>
          <p:cNvSpPr/>
          <p:nvPr>
            <p:ph idx="2" type="pic"/>
          </p:nvPr>
        </p:nvSpPr>
        <p:spPr>
          <a:xfrm>
            <a:off x="6825581" y="3369800"/>
            <a:ext cx="3524700" cy="2223300"/>
          </a:xfrm>
          <a:prstGeom prst="rect">
            <a:avLst/>
          </a:prstGeom>
          <a:solidFill>
            <a:srgbClr val="F2F2F2"/>
          </a:solidFill>
          <a:ln>
            <a:noFill/>
          </a:ln>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p:cSld name="65">
    <p:spTree>
      <p:nvGrpSpPr>
        <p:cNvPr id="609" name="Shape 609"/>
        <p:cNvGrpSpPr/>
        <p:nvPr/>
      </p:nvGrpSpPr>
      <p:grpSpPr>
        <a:xfrm>
          <a:off x="0" y="0"/>
          <a:ext cx="0" cy="0"/>
          <a:chOff x="0" y="0"/>
          <a:chExt cx="0" cy="0"/>
        </a:xfrm>
      </p:grpSpPr>
      <p:sp>
        <p:nvSpPr>
          <p:cNvPr id="610" name="Google Shape;610;g17b66192c4d_0_2418"/>
          <p:cNvSpPr/>
          <p:nvPr/>
        </p:nvSpPr>
        <p:spPr>
          <a:xfrm>
            <a:off x="0" y="0"/>
            <a:ext cx="12192000" cy="3810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611" name="Google Shape;611;g17b66192c4d_0_2418"/>
          <p:cNvGrpSpPr/>
          <p:nvPr/>
        </p:nvGrpSpPr>
        <p:grpSpPr>
          <a:xfrm>
            <a:off x="3683000" y="1999063"/>
            <a:ext cx="4826063" cy="2755747"/>
            <a:chOff x="0" y="0"/>
            <a:chExt cx="9652126" cy="5511494"/>
          </a:xfrm>
        </p:grpSpPr>
        <p:sp>
          <p:nvSpPr>
            <p:cNvPr id="612" name="Google Shape;612;g17b66192c4d_0_2418"/>
            <p:cNvSpPr/>
            <p:nvPr/>
          </p:nvSpPr>
          <p:spPr>
            <a:xfrm>
              <a:off x="870433" y="27067"/>
              <a:ext cx="7860000" cy="5323800"/>
            </a:xfrm>
            <a:custGeom>
              <a:rect b="b" l="l" r="r" t="t"/>
              <a:pathLst>
                <a:path extrusionOk="0" h="120000" w="12000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13" name="Google Shape;613;g17b66192c4d_0_2418"/>
            <p:cNvSpPr/>
            <p:nvPr/>
          </p:nvSpPr>
          <p:spPr>
            <a:xfrm>
              <a:off x="854191" y="0"/>
              <a:ext cx="7892400" cy="5369700"/>
            </a:xfrm>
            <a:custGeom>
              <a:rect b="b" l="l" r="r" t="t"/>
              <a:pathLst>
                <a:path extrusionOk="0" h="120000" w="12000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44"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696A6D"/>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614" name="Google Shape;614;g17b66192c4d_0_2418"/>
            <p:cNvGrpSpPr/>
            <p:nvPr/>
          </p:nvGrpSpPr>
          <p:grpSpPr>
            <a:xfrm>
              <a:off x="0" y="5329200"/>
              <a:ext cx="9652126" cy="125100"/>
              <a:chOff x="0" y="0"/>
              <a:chExt cx="9652126" cy="125100"/>
            </a:xfrm>
          </p:grpSpPr>
          <p:sp>
            <p:nvSpPr>
              <p:cNvPr id="615" name="Google Shape;615;g17b66192c4d_0_2418"/>
              <p:cNvSpPr/>
              <p:nvPr/>
            </p:nvSpPr>
            <p:spPr>
              <a:xfrm>
                <a:off x="0" y="0"/>
                <a:ext cx="4828800" cy="1251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0"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sp>
            <p:nvSpPr>
              <p:cNvPr id="616" name="Google Shape;616;g17b66192c4d_0_2418"/>
              <p:cNvSpPr/>
              <p:nvPr/>
            </p:nvSpPr>
            <p:spPr>
              <a:xfrm>
                <a:off x="4823326" y="0"/>
                <a:ext cx="4828800" cy="1251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10800025"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grpSp>
        <p:sp>
          <p:nvSpPr>
            <p:cNvPr id="617" name="Google Shape;617;g17b66192c4d_0_2418"/>
            <p:cNvSpPr/>
            <p:nvPr/>
          </p:nvSpPr>
          <p:spPr>
            <a:xfrm>
              <a:off x="4162978" y="5330792"/>
              <a:ext cx="1312200" cy="78000"/>
            </a:xfrm>
            <a:custGeom>
              <a:rect b="b" l="l" r="r" t="t"/>
              <a:pathLst>
                <a:path extrusionOk="0" h="120000" w="12000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gradFill>
              <a:gsLst>
                <a:gs pos="0">
                  <a:srgbClr val="24282B"/>
                </a:gs>
                <a:gs pos="3820">
                  <a:srgbClr val="46494C"/>
                </a:gs>
                <a:gs pos="9340">
                  <a:srgbClr val="696A6D"/>
                </a:gs>
                <a:gs pos="49870">
                  <a:srgbClr val="727376"/>
                </a:gs>
                <a:gs pos="92720">
                  <a:srgbClr val="696A6D"/>
                </a:gs>
                <a:gs pos="100000">
                  <a:srgbClr val="24282B"/>
                </a:gs>
              </a:gsLst>
              <a:lin ang="0"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18" name="Google Shape;618;g17b66192c4d_0_2418"/>
            <p:cNvSpPr/>
            <p:nvPr/>
          </p:nvSpPr>
          <p:spPr>
            <a:xfrm>
              <a:off x="4320" y="5450594"/>
              <a:ext cx="9647700" cy="60900"/>
            </a:xfrm>
            <a:custGeom>
              <a:rect b="b" l="l" r="r" t="t"/>
              <a:pathLst>
                <a:path extrusionOk="0" h="120000" w="12000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gradFill>
              <a:gsLst>
                <a:gs pos="0">
                  <a:srgbClr val="3B4142"/>
                </a:gs>
                <a:gs pos="18810">
                  <a:srgbClr val="63686B"/>
                </a:gs>
                <a:gs pos="35320">
                  <a:srgbClr val="8B8F93"/>
                </a:gs>
                <a:gs pos="54078">
                  <a:srgbClr val="9A9DA2"/>
                </a:gs>
                <a:gs pos="83490">
                  <a:srgbClr val="A9ACB0"/>
                </a:gs>
                <a:gs pos="100000">
                  <a:srgbClr val="464847"/>
                </a:gs>
              </a:gsLst>
              <a:lin ang="16200038"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619" name="Google Shape;619;g17b66192c4d_0_2418"/>
            <p:cNvSpPr/>
            <p:nvPr/>
          </p:nvSpPr>
          <p:spPr>
            <a:xfrm>
              <a:off x="894794" y="54135"/>
              <a:ext cx="7810200" cy="5169300"/>
            </a:xfrm>
            <a:custGeom>
              <a:rect b="b" l="l" r="r" t="t"/>
              <a:pathLst>
                <a:path extrusionOk="0" h="120000" w="12000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20" name="Google Shape;620;g17b66192c4d_0_2418"/>
            <p:cNvSpPr/>
            <p:nvPr/>
          </p:nvSpPr>
          <p:spPr>
            <a:xfrm>
              <a:off x="1130791" y="384280"/>
              <a:ext cx="7336500" cy="4622700"/>
            </a:xfrm>
            <a:custGeom>
              <a:rect b="b" l="l" r="r" t="t"/>
              <a:pathLst>
                <a:path extrusionOk="0" h="120000" w="12000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21" name="Google Shape;621;g17b66192c4d_0_2418"/>
            <p:cNvSpPr/>
            <p:nvPr/>
          </p:nvSpPr>
          <p:spPr>
            <a:xfrm>
              <a:off x="4770971" y="187898"/>
              <a:ext cx="61500" cy="61500"/>
            </a:xfrm>
            <a:custGeom>
              <a:rect b="b" l="l" r="r" t="t"/>
              <a:pathLst>
                <a:path extrusionOk="0" h="120000" w="12000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22" name="Google Shape;622;g17b66192c4d_0_2418"/>
            <p:cNvSpPr/>
            <p:nvPr/>
          </p:nvSpPr>
          <p:spPr>
            <a:xfrm>
              <a:off x="4770971" y="198351"/>
              <a:ext cx="48000" cy="46800"/>
            </a:xfrm>
            <a:custGeom>
              <a:rect b="b" l="l" r="r" t="t"/>
              <a:pathLst>
                <a:path extrusionOk="0" h="120000" w="12000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623" name="Google Shape;623;g17b66192c4d_0_2418"/>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t/>
            </a:r>
            <a:endParaRPr b="0" i="0" sz="700" u="none" cap="none" strike="noStrike">
              <a:solidFill>
                <a:srgbClr val="000000"/>
              </a:solidFill>
              <a:latin typeface="Arial"/>
              <a:ea typeface="Arial"/>
              <a:cs typeface="Arial"/>
              <a:sym typeface="Arial"/>
            </a:endParaRPr>
          </a:p>
        </p:txBody>
      </p:sp>
      <p:sp>
        <p:nvSpPr>
          <p:cNvPr id="624" name="Google Shape;624;g17b66192c4d_0_2418"/>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25" name="Google Shape;625;g17b66192c4d_0_2418"/>
          <p:cNvSpPr/>
          <p:nvPr>
            <p:ph idx="2" type="pic"/>
          </p:nvPr>
        </p:nvSpPr>
        <p:spPr>
          <a:xfrm>
            <a:off x="4249375" y="2188619"/>
            <a:ext cx="3667200" cy="2313600"/>
          </a:xfrm>
          <a:prstGeom prst="rect">
            <a:avLst/>
          </a:prstGeom>
          <a:solidFill>
            <a:srgbClr val="F2F2F2"/>
          </a:solidFill>
          <a:ln>
            <a:noFill/>
          </a:ln>
        </p:spPr>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p:cSld name="66">
    <p:spTree>
      <p:nvGrpSpPr>
        <p:cNvPr id="626" name="Shape 626"/>
        <p:cNvGrpSpPr/>
        <p:nvPr/>
      </p:nvGrpSpPr>
      <p:grpSpPr>
        <a:xfrm>
          <a:off x="0" y="0"/>
          <a:ext cx="0" cy="0"/>
          <a:chOff x="0" y="0"/>
          <a:chExt cx="0" cy="0"/>
        </a:xfrm>
      </p:grpSpPr>
      <p:sp>
        <p:nvSpPr>
          <p:cNvPr id="627" name="Google Shape;627;g17b66192c4d_0_2435"/>
          <p:cNvSpPr/>
          <p:nvPr/>
        </p:nvSpPr>
        <p:spPr>
          <a:xfrm>
            <a:off x="0" y="3937000"/>
            <a:ext cx="12192000" cy="29211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628" name="Google Shape;628;g17b66192c4d_0_2435"/>
          <p:cNvGrpSpPr/>
          <p:nvPr/>
        </p:nvGrpSpPr>
        <p:grpSpPr>
          <a:xfrm>
            <a:off x="4722186" y="2365369"/>
            <a:ext cx="6199875" cy="3540105"/>
            <a:chOff x="0" y="0"/>
            <a:chExt cx="12399750" cy="7080211"/>
          </a:xfrm>
        </p:grpSpPr>
        <p:sp>
          <p:nvSpPr>
            <p:cNvPr id="629" name="Google Shape;629;g17b66192c4d_0_2435"/>
            <p:cNvSpPr/>
            <p:nvPr/>
          </p:nvSpPr>
          <p:spPr>
            <a:xfrm>
              <a:off x="1118217" y="34773"/>
              <a:ext cx="10097400" cy="6839100"/>
            </a:xfrm>
            <a:custGeom>
              <a:rect b="b" l="l" r="r" t="t"/>
              <a:pathLst>
                <a:path extrusionOk="0" h="120000" w="12000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30" name="Google Shape;630;g17b66192c4d_0_2435"/>
            <p:cNvSpPr/>
            <p:nvPr/>
          </p:nvSpPr>
          <p:spPr>
            <a:xfrm>
              <a:off x="1097354" y="0"/>
              <a:ext cx="10139100" cy="6898200"/>
            </a:xfrm>
            <a:custGeom>
              <a:rect b="b" l="l" r="r" t="t"/>
              <a:pathLst>
                <a:path extrusionOk="0" h="120000" w="12000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696A6D"/>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631" name="Google Shape;631;g17b66192c4d_0_2435"/>
            <p:cNvGrpSpPr/>
            <p:nvPr/>
          </p:nvGrpSpPr>
          <p:grpSpPr>
            <a:xfrm>
              <a:off x="0" y="6846260"/>
              <a:ext cx="12399478" cy="160500"/>
              <a:chOff x="0" y="0"/>
              <a:chExt cx="12399478" cy="160500"/>
            </a:xfrm>
          </p:grpSpPr>
          <p:sp>
            <p:nvSpPr>
              <p:cNvPr id="632" name="Google Shape;632;g17b66192c4d_0_2435"/>
              <p:cNvSpPr/>
              <p:nvPr/>
            </p:nvSpPr>
            <p:spPr>
              <a:xfrm>
                <a:off x="0" y="0"/>
                <a:ext cx="6203100" cy="1605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0"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sp>
            <p:nvSpPr>
              <p:cNvPr id="633" name="Google Shape;633;g17b66192c4d_0_2435"/>
              <p:cNvSpPr/>
              <p:nvPr/>
            </p:nvSpPr>
            <p:spPr>
              <a:xfrm>
                <a:off x="6196378" y="0"/>
                <a:ext cx="6203100" cy="1605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10800025"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grpSp>
        <p:sp>
          <p:nvSpPr>
            <p:cNvPr id="634" name="Google Shape;634;g17b66192c4d_0_2435"/>
            <p:cNvSpPr/>
            <p:nvPr/>
          </p:nvSpPr>
          <p:spPr>
            <a:xfrm>
              <a:off x="5348051" y="6848306"/>
              <a:ext cx="1685700" cy="99900"/>
            </a:xfrm>
            <a:custGeom>
              <a:rect b="b" l="l" r="r" t="t"/>
              <a:pathLst>
                <a:path extrusionOk="0" h="120000" w="12000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gradFill>
              <a:gsLst>
                <a:gs pos="0">
                  <a:srgbClr val="24282B"/>
                </a:gs>
                <a:gs pos="3820">
                  <a:srgbClr val="46494C"/>
                </a:gs>
                <a:gs pos="9340">
                  <a:srgbClr val="696A6D"/>
                </a:gs>
                <a:gs pos="49870">
                  <a:srgbClr val="727376"/>
                </a:gs>
                <a:gs pos="92720">
                  <a:srgbClr val="696A6D"/>
                </a:gs>
                <a:gs pos="100000">
                  <a:srgbClr val="24282B"/>
                </a:gs>
              </a:gsLst>
              <a:lin ang="0"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35" name="Google Shape;635;g17b66192c4d_0_2435"/>
            <p:cNvSpPr/>
            <p:nvPr/>
          </p:nvSpPr>
          <p:spPr>
            <a:xfrm>
              <a:off x="5550" y="7002211"/>
              <a:ext cx="12394200" cy="78000"/>
            </a:xfrm>
            <a:custGeom>
              <a:rect b="b" l="l" r="r" t="t"/>
              <a:pathLst>
                <a:path extrusionOk="0" h="120000" w="12000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gradFill>
              <a:gsLst>
                <a:gs pos="0">
                  <a:srgbClr val="3B4142"/>
                </a:gs>
                <a:gs pos="18810">
                  <a:srgbClr val="63686B"/>
                </a:gs>
                <a:gs pos="35320">
                  <a:srgbClr val="8B8F93"/>
                </a:gs>
                <a:gs pos="54078">
                  <a:srgbClr val="9A9DA2"/>
                </a:gs>
                <a:gs pos="83490">
                  <a:srgbClr val="A9ACB0"/>
                </a:gs>
                <a:gs pos="100000">
                  <a:srgbClr val="464847"/>
                </a:gs>
              </a:gsLst>
              <a:lin ang="16200038"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636" name="Google Shape;636;g17b66192c4d_0_2435"/>
            <p:cNvSpPr/>
            <p:nvPr/>
          </p:nvSpPr>
          <p:spPr>
            <a:xfrm>
              <a:off x="1149515" y="69546"/>
              <a:ext cx="10033500" cy="6641100"/>
            </a:xfrm>
            <a:custGeom>
              <a:rect b="b" l="l" r="r" t="t"/>
              <a:pathLst>
                <a:path extrusionOk="0" h="120000" w="12000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37" name="Google Shape;637;g17b66192c4d_0_2435"/>
            <p:cNvSpPr/>
            <p:nvPr/>
          </p:nvSpPr>
          <p:spPr>
            <a:xfrm>
              <a:off x="1452694" y="493672"/>
              <a:ext cx="9425100" cy="5938800"/>
            </a:xfrm>
            <a:custGeom>
              <a:rect b="b" l="l" r="r" t="t"/>
              <a:pathLst>
                <a:path extrusionOk="0" h="120000" w="12000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38" name="Google Shape;638;g17b66192c4d_0_2435"/>
            <p:cNvSpPr/>
            <p:nvPr/>
          </p:nvSpPr>
          <p:spPr>
            <a:xfrm>
              <a:off x="6129119" y="241387"/>
              <a:ext cx="79200" cy="79200"/>
            </a:xfrm>
            <a:custGeom>
              <a:rect b="b" l="l" r="r" t="t"/>
              <a:pathLst>
                <a:path extrusionOk="0" h="120000" w="12000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39" name="Google Shape;639;g17b66192c4d_0_2435"/>
            <p:cNvSpPr/>
            <p:nvPr/>
          </p:nvSpPr>
          <p:spPr>
            <a:xfrm>
              <a:off x="6129119" y="254814"/>
              <a:ext cx="61800" cy="60300"/>
            </a:xfrm>
            <a:custGeom>
              <a:rect b="b" l="l" r="r" t="t"/>
              <a:pathLst>
                <a:path extrusionOk="0" h="120000" w="12000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640" name="Google Shape;640;g17b66192c4d_0_2435"/>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41" name="Google Shape;641;g17b66192c4d_0_2435"/>
          <p:cNvSpPr/>
          <p:nvPr>
            <p:ph idx="2" type="pic"/>
          </p:nvPr>
        </p:nvSpPr>
        <p:spPr>
          <a:xfrm>
            <a:off x="5442626" y="2611581"/>
            <a:ext cx="4715100" cy="2970000"/>
          </a:xfrm>
          <a:prstGeom prst="rect">
            <a:avLst/>
          </a:prstGeom>
          <a:solidFill>
            <a:srgbClr val="F2F2F2"/>
          </a:solid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p:cSld name="67">
    <p:spTree>
      <p:nvGrpSpPr>
        <p:cNvPr id="642" name="Shape 642"/>
        <p:cNvGrpSpPr/>
        <p:nvPr/>
      </p:nvGrpSpPr>
      <p:grpSpPr>
        <a:xfrm>
          <a:off x="0" y="0"/>
          <a:ext cx="0" cy="0"/>
          <a:chOff x="0" y="0"/>
          <a:chExt cx="0" cy="0"/>
        </a:xfrm>
      </p:grpSpPr>
      <p:grpSp>
        <p:nvGrpSpPr>
          <p:cNvPr id="643" name="Google Shape;643;g17b66192c4d_0_2451"/>
          <p:cNvGrpSpPr/>
          <p:nvPr/>
        </p:nvGrpSpPr>
        <p:grpSpPr>
          <a:xfrm>
            <a:off x="7365274" y="1189414"/>
            <a:ext cx="3175800" cy="4479150"/>
            <a:chOff x="0" y="0"/>
            <a:chExt cx="6351600" cy="8958300"/>
          </a:xfrm>
        </p:grpSpPr>
        <p:sp>
          <p:nvSpPr>
            <p:cNvPr id="644" name="Google Shape;644;g17b66192c4d_0_2451"/>
            <p:cNvSpPr/>
            <p:nvPr/>
          </p:nvSpPr>
          <p:spPr>
            <a:xfrm>
              <a:off x="0" y="0"/>
              <a:ext cx="6351600" cy="8958300"/>
            </a:xfrm>
            <a:custGeom>
              <a:rect b="b" l="l" r="r" t="t"/>
              <a:pathLst>
                <a:path extrusionOk="0" h="120000" w="120000">
                  <a:moveTo>
                    <a:pt x="113455" y="120000"/>
                  </a:moveTo>
                  <a:lnTo>
                    <a:pt x="6544" y="120000"/>
                  </a:lnTo>
                  <a:cubicBezTo>
                    <a:pt x="2916" y="120000"/>
                    <a:pt x="0" y="117933"/>
                    <a:pt x="0" y="115372"/>
                  </a:cubicBezTo>
                  <a:lnTo>
                    <a:pt x="0" y="4638"/>
                  </a:lnTo>
                  <a:cubicBezTo>
                    <a:pt x="0" y="2066"/>
                    <a:pt x="2916" y="0"/>
                    <a:pt x="6544" y="0"/>
                  </a:cubicBezTo>
                  <a:lnTo>
                    <a:pt x="113455" y="0"/>
                  </a:lnTo>
                  <a:cubicBezTo>
                    <a:pt x="117083" y="0"/>
                    <a:pt x="120000" y="2066"/>
                    <a:pt x="120000" y="4638"/>
                  </a:cubicBezTo>
                  <a:lnTo>
                    <a:pt x="120000" y="115372"/>
                  </a:lnTo>
                  <a:cubicBezTo>
                    <a:pt x="120000" y="117933"/>
                    <a:pt x="117083" y="120000"/>
                    <a:pt x="113455" y="120000"/>
                  </a:cubicBezTo>
                </a:path>
              </a:pathLst>
            </a:custGeom>
            <a:solidFill>
              <a:srgbClr val="B7B7B7"/>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45" name="Google Shape;645;g17b66192c4d_0_2451"/>
            <p:cNvSpPr/>
            <p:nvPr/>
          </p:nvSpPr>
          <p:spPr>
            <a:xfrm>
              <a:off x="38525" y="38525"/>
              <a:ext cx="6270000" cy="8877000"/>
            </a:xfrm>
            <a:custGeom>
              <a:rect b="b" l="l" r="r" t="t"/>
              <a:pathLst>
                <a:path extrusionOk="0" h="120000" w="120000">
                  <a:moveTo>
                    <a:pt x="114150" y="120000"/>
                  </a:moveTo>
                  <a:lnTo>
                    <a:pt x="5850" y="120000"/>
                  </a:lnTo>
                  <a:cubicBezTo>
                    <a:pt x="2600" y="120000"/>
                    <a:pt x="0" y="118161"/>
                    <a:pt x="0" y="115877"/>
                  </a:cubicBezTo>
                  <a:lnTo>
                    <a:pt x="0" y="4133"/>
                  </a:lnTo>
                  <a:cubicBezTo>
                    <a:pt x="0" y="1838"/>
                    <a:pt x="2600" y="0"/>
                    <a:pt x="5850" y="0"/>
                  </a:cubicBezTo>
                  <a:lnTo>
                    <a:pt x="114150" y="0"/>
                  </a:lnTo>
                  <a:cubicBezTo>
                    <a:pt x="117400" y="0"/>
                    <a:pt x="120000" y="1838"/>
                    <a:pt x="120000" y="4133"/>
                  </a:cubicBezTo>
                  <a:lnTo>
                    <a:pt x="120000" y="115877"/>
                  </a:lnTo>
                  <a:cubicBezTo>
                    <a:pt x="120000" y="118161"/>
                    <a:pt x="117400" y="120000"/>
                    <a:pt x="114150" y="120000"/>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46" name="Google Shape;646;g17b66192c4d_0_2451"/>
            <p:cNvSpPr/>
            <p:nvPr/>
          </p:nvSpPr>
          <p:spPr>
            <a:xfrm>
              <a:off x="363851" y="753385"/>
              <a:ext cx="5619600" cy="7451700"/>
            </a:xfrm>
            <a:custGeom>
              <a:rect b="b" l="l" r="r" t="t"/>
              <a:pathLst>
                <a:path extrusionOk="0" h="120000" w="120000">
                  <a:moveTo>
                    <a:pt x="119127" y="120000"/>
                  </a:moveTo>
                  <a:lnTo>
                    <a:pt x="872" y="120000"/>
                  </a:lnTo>
                  <a:cubicBezTo>
                    <a:pt x="394" y="120000"/>
                    <a:pt x="0" y="119705"/>
                    <a:pt x="0" y="119344"/>
                  </a:cubicBezTo>
                  <a:lnTo>
                    <a:pt x="0" y="655"/>
                  </a:lnTo>
                  <a:cubicBezTo>
                    <a:pt x="0" y="294"/>
                    <a:pt x="394" y="0"/>
                    <a:pt x="872" y="0"/>
                  </a:cubicBezTo>
                  <a:lnTo>
                    <a:pt x="119127" y="0"/>
                  </a:lnTo>
                  <a:cubicBezTo>
                    <a:pt x="119627" y="0"/>
                    <a:pt x="120000" y="294"/>
                    <a:pt x="120000" y="655"/>
                  </a:cubicBezTo>
                  <a:lnTo>
                    <a:pt x="120000" y="119344"/>
                  </a:lnTo>
                  <a:cubicBezTo>
                    <a:pt x="120000" y="119705"/>
                    <a:pt x="119627" y="120000"/>
                    <a:pt x="119127"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47" name="Google Shape;647;g17b66192c4d_0_2451"/>
            <p:cNvSpPr/>
            <p:nvPr/>
          </p:nvSpPr>
          <p:spPr>
            <a:xfrm>
              <a:off x="385254" y="770508"/>
              <a:ext cx="5580900" cy="7413000"/>
            </a:xfrm>
            <a:custGeom>
              <a:rect b="b" l="l" r="r" t="t"/>
              <a:pathLst>
                <a:path extrusionOk="0" h="120000" w="120000">
                  <a:moveTo>
                    <a:pt x="119122" y="120000"/>
                  </a:moveTo>
                  <a:lnTo>
                    <a:pt x="877" y="120000"/>
                  </a:lnTo>
                  <a:cubicBezTo>
                    <a:pt x="394" y="120000"/>
                    <a:pt x="0" y="119700"/>
                    <a:pt x="0" y="119338"/>
                  </a:cubicBezTo>
                  <a:lnTo>
                    <a:pt x="0" y="661"/>
                  </a:lnTo>
                  <a:cubicBezTo>
                    <a:pt x="0" y="300"/>
                    <a:pt x="394" y="0"/>
                    <a:pt x="877" y="0"/>
                  </a:cubicBezTo>
                  <a:lnTo>
                    <a:pt x="119122" y="0"/>
                  </a:lnTo>
                  <a:cubicBezTo>
                    <a:pt x="119622" y="0"/>
                    <a:pt x="120000" y="300"/>
                    <a:pt x="120000" y="661"/>
                  </a:cubicBezTo>
                  <a:lnTo>
                    <a:pt x="120000" y="119338"/>
                  </a:lnTo>
                  <a:cubicBezTo>
                    <a:pt x="120000" y="119700"/>
                    <a:pt x="119622" y="120000"/>
                    <a:pt x="119122"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48" name="Google Shape;648;g17b66192c4d_0_2451"/>
            <p:cNvSpPr/>
            <p:nvPr/>
          </p:nvSpPr>
          <p:spPr>
            <a:xfrm>
              <a:off x="3125558" y="351725"/>
              <a:ext cx="101100" cy="100200"/>
            </a:xfrm>
            <a:custGeom>
              <a:rect b="b" l="l" r="r" t="t"/>
              <a:pathLst>
                <a:path extrusionOk="0" h="120000" w="120000">
                  <a:moveTo>
                    <a:pt x="64134" y="293"/>
                  </a:moveTo>
                  <a:cubicBezTo>
                    <a:pt x="75537" y="293"/>
                    <a:pt x="84656" y="3735"/>
                    <a:pt x="93776" y="9477"/>
                  </a:cubicBezTo>
                  <a:cubicBezTo>
                    <a:pt x="102896" y="16369"/>
                    <a:pt x="107456" y="23255"/>
                    <a:pt x="113157" y="33589"/>
                  </a:cubicBezTo>
                  <a:cubicBezTo>
                    <a:pt x="117717" y="43923"/>
                    <a:pt x="120000" y="54258"/>
                    <a:pt x="120000" y="64592"/>
                  </a:cubicBezTo>
                  <a:cubicBezTo>
                    <a:pt x="118858" y="76076"/>
                    <a:pt x="115440" y="84111"/>
                    <a:pt x="109738" y="93296"/>
                  </a:cubicBezTo>
                  <a:cubicBezTo>
                    <a:pt x="102896" y="102486"/>
                    <a:pt x="96059" y="109372"/>
                    <a:pt x="85798" y="113965"/>
                  </a:cubicBezTo>
                  <a:cubicBezTo>
                    <a:pt x="75537" y="118557"/>
                    <a:pt x="65276" y="120856"/>
                    <a:pt x="55014" y="119706"/>
                  </a:cubicBezTo>
                  <a:cubicBezTo>
                    <a:pt x="43612" y="119706"/>
                    <a:pt x="35634" y="116264"/>
                    <a:pt x="26514" y="109372"/>
                  </a:cubicBezTo>
                  <a:cubicBezTo>
                    <a:pt x="17389" y="103630"/>
                    <a:pt x="10552" y="96744"/>
                    <a:pt x="5992" y="86410"/>
                  </a:cubicBezTo>
                  <a:cubicBezTo>
                    <a:pt x="1432" y="76076"/>
                    <a:pt x="-850" y="66891"/>
                    <a:pt x="290" y="55407"/>
                  </a:cubicBezTo>
                  <a:cubicBezTo>
                    <a:pt x="1432" y="45073"/>
                    <a:pt x="3709" y="35888"/>
                    <a:pt x="10552" y="26703"/>
                  </a:cubicBezTo>
                  <a:cubicBezTo>
                    <a:pt x="16253" y="17513"/>
                    <a:pt x="23090" y="10627"/>
                    <a:pt x="33351" y="6034"/>
                  </a:cubicBezTo>
                  <a:cubicBezTo>
                    <a:pt x="42471" y="1442"/>
                    <a:pt x="52732" y="-856"/>
                    <a:pt x="64134" y="293"/>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49" name="Google Shape;649;g17b66192c4d_0_2451"/>
            <p:cNvSpPr/>
            <p:nvPr/>
          </p:nvSpPr>
          <p:spPr>
            <a:xfrm>
              <a:off x="3137684" y="368732"/>
              <a:ext cx="71700" cy="74700"/>
            </a:xfrm>
            <a:custGeom>
              <a:rect b="b" l="l" r="r" t="t"/>
              <a:pathLst>
                <a:path extrusionOk="0" h="120000" w="120000">
                  <a:moveTo>
                    <a:pt x="97600" y="11709"/>
                  </a:moveTo>
                  <a:cubicBezTo>
                    <a:pt x="105600" y="18044"/>
                    <a:pt x="112000" y="27546"/>
                    <a:pt x="116800" y="37049"/>
                  </a:cubicBezTo>
                  <a:cubicBezTo>
                    <a:pt x="120000" y="48137"/>
                    <a:pt x="120000" y="56059"/>
                    <a:pt x="120000" y="67142"/>
                  </a:cubicBezTo>
                  <a:cubicBezTo>
                    <a:pt x="118400" y="78230"/>
                    <a:pt x="115200" y="87733"/>
                    <a:pt x="108800" y="95654"/>
                  </a:cubicBezTo>
                  <a:cubicBezTo>
                    <a:pt x="102400" y="105156"/>
                    <a:pt x="94400" y="109904"/>
                    <a:pt x="84800" y="114658"/>
                  </a:cubicBezTo>
                  <a:cubicBezTo>
                    <a:pt x="73600" y="119407"/>
                    <a:pt x="64000" y="120993"/>
                    <a:pt x="52800" y="119407"/>
                  </a:cubicBezTo>
                  <a:cubicBezTo>
                    <a:pt x="41600" y="117826"/>
                    <a:pt x="32000" y="114658"/>
                    <a:pt x="24000" y="106737"/>
                  </a:cubicBezTo>
                  <a:cubicBezTo>
                    <a:pt x="14400" y="100402"/>
                    <a:pt x="9600" y="92487"/>
                    <a:pt x="4800" y="82984"/>
                  </a:cubicBezTo>
                  <a:cubicBezTo>
                    <a:pt x="0" y="73476"/>
                    <a:pt x="0" y="62393"/>
                    <a:pt x="0" y="52891"/>
                  </a:cubicBezTo>
                  <a:cubicBezTo>
                    <a:pt x="1600" y="41802"/>
                    <a:pt x="6400" y="32300"/>
                    <a:pt x="12800" y="22798"/>
                  </a:cubicBezTo>
                  <a:cubicBezTo>
                    <a:pt x="19200" y="14877"/>
                    <a:pt x="25600" y="8542"/>
                    <a:pt x="36800" y="3794"/>
                  </a:cubicBezTo>
                  <a:cubicBezTo>
                    <a:pt x="46400" y="626"/>
                    <a:pt x="57600" y="-959"/>
                    <a:pt x="68800" y="626"/>
                  </a:cubicBezTo>
                  <a:cubicBezTo>
                    <a:pt x="80000" y="2207"/>
                    <a:pt x="88000" y="5374"/>
                    <a:pt x="97600" y="11709"/>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50" name="Google Shape;650;g17b66192c4d_0_2451"/>
            <p:cNvSpPr/>
            <p:nvPr/>
          </p:nvSpPr>
          <p:spPr>
            <a:xfrm>
              <a:off x="3154807" y="385254"/>
              <a:ext cx="41700" cy="41700"/>
            </a:xfrm>
            <a:custGeom>
              <a:rect b="b" l="l" r="r" t="t"/>
              <a:pathLst>
                <a:path extrusionOk="0" h="120000" w="120000">
                  <a:moveTo>
                    <a:pt x="108572" y="28572"/>
                  </a:moveTo>
                  <a:cubicBezTo>
                    <a:pt x="114283" y="37144"/>
                    <a:pt x="117144" y="45716"/>
                    <a:pt x="120000" y="57144"/>
                  </a:cubicBezTo>
                  <a:cubicBezTo>
                    <a:pt x="120000" y="71427"/>
                    <a:pt x="117144" y="80000"/>
                    <a:pt x="111427" y="88572"/>
                  </a:cubicBezTo>
                  <a:cubicBezTo>
                    <a:pt x="105716" y="100000"/>
                    <a:pt x="100000" y="105716"/>
                    <a:pt x="91427" y="111427"/>
                  </a:cubicBezTo>
                  <a:cubicBezTo>
                    <a:pt x="82855" y="117144"/>
                    <a:pt x="71427" y="120000"/>
                    <a:pt x="62855" y="120000"/>
                  </a:cubicBezTo>
                  <a:cubicBezTo>
                    <a:pt x="51427" y="120000"/>
                    <a:pt x="40000" y="117144"/>
                    <a:pt x="31427" y="111427"/>
                  </a:cubicBezTo>
                  <a:cubicBezTo>
                    <a:pt x="22855" y="108572"/>
                    <a:pt x="14283" y="100000"/>
                    <a:pt x="8572" y="91427"/>
                  </a:cubicBezTo>
                  <a:cubicBezTo>
                    <a:pt x="2855" y="82855"/>
                    <a:pt x="0" y="74283"/>
                    <a:pt x="0" y="62855"/>
                  </a:cubicBezTo>
                  <a:cubicBezTo>
                    <a:pt x="0" y="51427"/>
                    <a:pt x="0" y="42855"/>
                    <a:pt x="5716" y="31427"/>
                  </a:cubicBezTo>
                  <a:cubicBezTo>
                    <a:pt x="11427" y="22855"/>
                    <a:pt x="14283" y="14283"/>
                    <a:pt x="25716" y="8572"/>
                  </a:cubicBezTo>
                  <a:cubicBezTo>
                    <a:pt x="34283" y="2855"/>
                    <a:pt x="45716" y="0"/>
                    <a:pt x="57144" y="0"/>
                  </a:cubicBezTo>
                  <a:cubicBezTo>
                    <a:pt x="68572" y="0"/>
                    <a:pt x="77144" y="2855"/>
                    <a:pt x="85716" y="5716"/>
                  </a:cubicBezTo>
                  <a:cubicBezTo>
                    <a:pt x="97144" y="11427"/>
                    <a:pt x="102855" y="17144"/>
                    <a:pt x="108572" y="2857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51" name="Google Shape;651;g17b66192c4d_0_2451"/>
            <p:cNvSpPr/>
            <p:nvPr/>
          </p:nvSpPr>
          <p:spPr>
            <a:xfrm>
              <a:off x="2977815" y="8401338"/>
              <a:ext cx="392100" cy="391800"/>
            </a:xfrm>
            <a:custGeom>
              <a:rect b="b" l="l" r="r" t="t"/>
              <a:pathLst>
                <a:path extrusionOk="0" h="120000" w="120000">
                  <a:moveTo>
                    <a:pt x="102502" y="17575"/>
                  </a:moveTo>
                  <a:cubicBezTo>
                    <a:pt x="110244" y="25304"/>
                    <a:pt x="115009" y="33631"/>
                    <a:pt x="117991" y="44332"/>
                  </a:cubicBezTo>
                  <a:cubicBezTo>
                    <a:pt x="120669" y="55040"/>
                    <a:pt x="120669" y="64554"/>
                    <a:pt x="117991" y="75256"/>
                  </a:cubicBezTo>
                  <a:cubicBezTo>
                    <a:pt x="115009" y="85957"/>
                    <a:pt x="110244" y="94582"/>
                    <a:pt x="102502" y="102311"/>
                  </a:cubicBezTo>
                  <a:cubicBezTo>
                    <a:pt x="94755" y="110339"/>
                    <a:pt x="86417" y="115096"/>
                    <a:pt x="75694" y="117770"/>
                  </a:cubicBezTo>
                  <a:cubicBezTo>
                    <a:pt x="64970" y="120743"/>
                    <a:pt x="55141" y="120743"/>
                    <a:pt x="44716" y="117770"/>
                  </a:cubicBezTo>
                  <a:cubicBezTo>
                    <a:pt x="33993" y="115096"/>
                    <a:pt x="25357" y="110041"/>
                    <a:pt x="17609" y="102013"/>
                  </a:cubicBezTo>
                  <a:cubicBezTo>
                    <a:pt x="9570" y="94284"/>
                    <a:pt x="4804" y="85957"/>
                    <a:pt x="2121" y="75256"/>
                  </a:cubicBezTo>
                  <a:cubicBezTo>
                    <a:pt x="-855" y="64554"/>
                    <a:pt x="-556" y="55040"/>
                    <a:pt x="2121" y="44332"/>
                  </a:cubicBezTo>
                  <a:cubicBezTo>
                    <a:pt x="5102" y="33631"/>
                    <a:pt x="9570" y="25603"/>
                    <a:pt x="17609" y="17575"/>
                  </a:cubicBezTo>
                  <a:cubicBezTo>
                    <a:pt x="25357" y="9846"/>
                    <a:pt x="33993" y="5089"/>
                    <a:pt x="44716" y="2116"/>
                  </a:cubicBezTo>
                  <a:cubicBezTo>
                    <a:pt x="55141" y="-557"/>
                    <a:pt x="64970" y="-855"/>
                    <a:pt x="75694" y="2116"/>
                  </a:cubicBezTo>
                  <a:cubicBezTo>
                    <a:pt x="86417" y="4790"/>
                    <a:pt x="94755" y="9547"/>
                    <a:pt x="102502" y="17575"/>
                  </a:cubicBezTo>
                </a:path>
              </a:pathLst>
            </a:custGeom>
            <a:solidFill>
              <a:srgbClr val="EAEAEA">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52" name="Google Shape;652;g17b66192c4d_0_2451"/>
            <p:cNvSpPr/>
            <p:nvPr/>
          </p:nvSpPr>
          <p:spPr>
            <a:xfrm>
              <a:off x="2975022" y="8402832"/>
              <a:ext cx="187500" cy="204600"/>
            </a:xfrm>
            <a:custGeom>
              <a:rect b="b" l="l" r="r" t="t"/>
              <a:pathLst>
                <a:path extrusionOk="0" h="120000" w="120000">
                  <a:moveTo>
                    <a:pt x="33927" y="35600"/>
                  </a:moveTo>
                  <a:cubicBezTo>
                    <a:pt x="9422" y="58566"/>
                    <a:pt x="0" y="83827"/>
                    <a:pt x="0" y="120000"/>
                  </a:cubicBezTo>
                  <a:lnTo>
                    <a:pt x="120000" y="120000"/>
                  </a:lnTo>
                  <a:lnTo>
                    <a:pt x="120000" y="0"/>
                  </a:lnTo>
                  <a:cubicBezTo>
                    <a:pt x="93611" y="0"/>
                    <a:pt x="57800" y="13205"/>
                    <a:pt x="33927" y="35600"/>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53" name="Google Shape;653;g17b66192c4d_0_2451"/>
            <p:cNvSpPr/>
            <p:nvPr/>
          </p:nvSpPr>
          <p:spPr>
            <a:xfrm>
              <a:off x="3009266" y="8401228"/>
              <a:ext cx="273000" cy="197400"/>
            </a:xfrm>
            <a:custGeom>
              <a:rect b="b" l="l" r="r" t="t"/>
              <a:pathLst>
                <a:path extrusionOk="0" h="120000" w="120000">
                  <a:moveTo>
                    <a:pt x="55744" y="2277"/>
                  </a:moveTo>
                  <a:cubicBezTo>
                    <a:pt x="32338" y="8195"/>
                    <a:pt x="12766" y="27122"/>
                    <a:pt x="0" y="51968"/>
                  </a:cubicBezTo>
                  <a:lnTo>
                    <a:pt x="70638" y="119999"/>
                  </a:lnTo>
                  <a:lnTo>
                    <a:pt x="120000" y="21803"/>
                  </a:lnTo>
                  <a:cubicBezTo>
                    <a:pt x="102127" y="3462"/>
                    <a:pt x="78722" y="-4227"/>
                    <a:pt x="55744" y="2277"/>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54" name="Google Shape;654;g17b66192c4d_0_2451"/>
            <p:cNvSpPr/>
            <p:nvPr/>
          </p:nvSpPr>
          <p:spPr>
            <a:xfrm>
              <a:off x="3082036" y="8401650"/>
              <a:ext cx="264300" cy="197100"/>
            </a:xfrm>
            <a:custGeom>
              <a:rect b="b" l="l" r="r" t="t"/>
              <a:pathLst>
                <a:path extrusionOk="0" h="120000" w="120000">
                  <a:moveTo>
                    <a:pt x="67250" y="5590"/>
                  </a:moveTo>
                  <a:cubicBezTo>
                    <a:pt x="44394" y="-4489"/>
                    <a:pt x="20222" y="-340"/>
                    <a:pt x="0" y="13296"/>
                  </a:cubicBezTo>
                  <a:lnTo>
                    <a:pt x="40438" y="120000"/>
                  </a:lnTo>
                  <a:lnTo>
                    <a:pt x="120000" y="65460"/>
                  </a:lnTo>
                  <a:cubicBezTo>
                    <a:pt x="109011" y="36413"/>
                    <a:pt x="90550" y="15664"/>
                    <a:pt x="67250" y="5590"/>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55" name="Google Shape;655;g17b66192c4d_0_2451"/>
            <p:cNvSpPr/>
            <p:nvPr/>
          </p:nvSpPr>
          <p:spPr>
            <a:xfrm>
              <a:off x="3180491" y="8591178"/>
              <a:ext cx="187500" cy="204600"/>
            </a:xfrm>
            <a:custGeom>
              <a:rect b="b" l="l" r="r" t="t"/>
              <a:pathLst>
                <a:path extrusionOk="0" h="120000" w="120000">
                  <a:moveTo>
                    <a:pt x="85444" y="83827"/>
                  </a:moveTo>
                  <a:cubicBezTo>
                    <a:pt x="110577" y="61433"/>
                    <a:pt x="120000" y="35600"/>
                    <a:pt x="120000" y="0"/>
                  </a:cubicBezTo>
                  <a:lnTo>
                    <a:pt x="0" y="0"/>
                  </a:lnTo>
                  <a:lnTo>
                    <a:pt x="0" y="120000"/>
                  </a:lnTo>
                  <a:cubicBezTo>
                    <a:pt x="26388" y="120000"/>
                    <a:pt x="61572" y="106794"/>
                    <a:pt x="85444" y="83827"/>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56" name="Google Shape;656;g17b66192c4d_0_2451"/>
            <p:cNvSpPr/>
            <p:nvPr/>
          </p:nvSpPr>
          <p:spPr>
            <a:xfrm>
              <a:off x="3060633" y="8599739"/>
              <a:ext cx="273000" cy="194400"/>
            </a:xfrm>
            <a:custGeom>
              <a:rect b="b" l="l" r="r" t="t"/>
              <a:pathLst>
                <a:path extrusionOk="0" h="120000" w="120000">
                  <a:moveTo>
                    <a:pt x="64483" y="118322"/>
                  </a:moveTo>
                  <a:cubicBezTo>
                    <a:pt x="87544" y="112379"/>
                    <a:pt x="107616" y="93352"/>
                    <a:pt x="120000" y="68376"/>
                  </a:cubicBezTo>
                  <a:lnTo>
                    <a:pt x="49111" y="0"/>
                  </a:lnTo>
                  <a:lnTo>
                    <a:pt x="0" y="98700"/>
                  </a:lnTo>
                  <a:cubicBezTo>
                    <a:pt x="17933" y="115946"/>
                    <a:pt x="40994" y="123675"/>
                    <a:pt x="64483" y="118322"/>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57" name="Google Shape;657;g17b66192c4d_0_2451"/>
            <p:cNvSpPr/>
            <p:nvPr/>
          </p:nvSpPr>
          <p:spPr>
            <a:xfrm>
              <a:off x="2996425" y="8599739"/>
              <a:ext cx="264300" cy="197100"/>
            </a:xfrm>
            <a:custGeom>
              <a:rect b="b" l="l" r="r" t="t"/>
              <a:pathLst>
                <a:path extrusionOk="0" h="120000" w="120000">
                  <a:moveTo>
                    <a:pt x="52500" y="114409"/>
                  </a:moveTo>
                  <a:cubicBezTo>
                    <a:pt x="75883" y="124489"/>
                    <a:pt x="99705" y="120340"/>
                    <a:pt x="120000" y="106703"/>
                  </a:cubicBezTo>
                  <a:lnTo>
                    <a:pt x="79411" y="0"/>
                  </a:lnTo>
                  <a:lnTo>
                    <a:pt x="0" y="54539"/>
                  </a:lnTo>
                  <a:cubicBezTo>
                    <a:pt x="11027" y="81805"/>
                    <a:pt x="29561" y="103147"/>
                    <a:pt x="52500" y="114409"/>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58" name="Google Shape;658;g17b66192c4d_0_2451"/>
            <p:cNvSpPr/>
            <p:nvPr/>
          </p:nvSpPr>
          <p:spPr>
            <a:xfrm>
              <a:off x="2998606" y="8426168"/>
              <a:ext cx="345900" cy="345600"/>
            </a:xfrm>
            <a:custGeom>
              <a:rect b="b" l="l" r="r" t="t"/>
              <a:pathLst>
                <a:path extrusionOk="0" h="120000" w="120000">
                  <a:moveTo>
                    <a:pt x="102505" y="17462"/>
                  </a:moveTo>
                  <a:cubicBezTo>
                    <a:pt x="110240" y="25520"/>
                    <a:pt x="114951" y="33916"/>
                    <a:pt x="117976" y="44327"/>
                  </a:cubicBezTo>
                  <a:cubicBezTo>
                    <a:pt x="120668" y="55070"/>
                    <a:pt x="120668" y="65143"/>
                    <a:pt x="117976" y="75554"/>
                  </a:cubicBezTo>
                  <a:cubicBezTo>
                    <a:pt x="114951" y="86297"/>
                    <a:pt x="110240" y="94693"/>
                    <a:pt x="102505" y="102414"/>
                  </a:cubicBezTo>
                  <a:cubicBezTo>
                    <a:pt x="94769" y="110472"/>
                    <a:pt x="86022" y="115177"/>
                    <a:pt x="75594" y="117861"/>
                  </a:cubicBezTo>
                  <a:cubicBezTo>
                    <a:pt x="64834" y="120883"/>
                    <a:pt x="55412" y="120545"/>
                    <a:pt x="44652" y="117861"/>
                  </a:cubicBezTo>
                  <a:cubicBezTo>
                    <a:pt x="33887" y="114839"/>
                    <a:pt x="25477" y="110472"/>
                    <a:pt x="17741" y="102414"/>
                  </a:cubicBezTo>
                  <a:cubicBezTo>
                    <a:pt x="10006" y="94693"/>
                    <a:pt x="4958" y="85959"/>
                    <a:pt x="2271" y="75554"/>
                  </a:cubicBezTo>
                  <a:cubicBezTo>
                    <a:pt x="-758" y="64805"/>
                    <a:pt x="-758" y="55070"/>
                    <a:pt x="2271" y="44327"/>
                  </a:cubicBezTo>
                  <a:cubicBezTo>
                    <a:pt x="4958" y="33916"/>
                    <a:pt x="10006" y="25520"/>
                    <a:pt x="17741" y="17462"/>
                  </a:cubicBezTo>
                  <a:cubicBezTo>
                    <a:pt x="25477" y="9741"/>
                    <a:pt x="33887" y="5036"/>
                    <a:pt x="44652" y="2014"/>
                  </a:cubicBezTo>
                  <a:cubicBezTo>
                    <a:pt x="55412" y="-669"/>
                    <a:pt x="65166" y="-669"/>
                    <a:pt x="75594" y="2014"/>
                  </a:cubicBezTo>
                  <a:cubicBezTo>
                    <a:pt x="86359" y="5036"/>
                    <a:pt x="94769" y="9741"/>
                    <a:pt x="102505" y="17462"/>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659" name="Google Shape;659;g17b66192c4d_0_2451"/>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60" name="Google Shape;660;g17b66192c4d_0_2451"/>
          <p:cNvSpPr/>
          <p:nvPr>
            <p:ph idx="2" type="pic"/>
          </p:nvPr>
        </p:nvSpPr>
        <p:spPr>
          <a:xfrm>
            <a:off x="7557165" y="1575508"/>
            <a:ext cx="2792100" cy="3706800"/>
          </a:xfrm>
          <a:prstGeom prst="rect">
            <a:avLst/>
          </a:prstGeom>
          <a:solidFill>
            <a:srgbClr val="F2F2F2"/>
          </a:solid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p:cSld name="68">
    <p:spTree>
      <p:nvGrpSpPr>
        <p:cNvPr id="661" name="Shape 661"/>
        <p:cNvGrpSpPr/>
        <p:nvPr/>
      </p:nvGrpSpPr>
      <p:grpSpPr>
        <a:xfrm>
          <a:off x="0" y="0"/>
          <a:ext cx="0" cy="0"/>
          <a:chOff x="0" y="0"/>
          <a:chExt cx="0" cy="0"/>
        </a:xfrm>
      </p:grpSpPr>
      <p:sp>
        <p:nvSpPr>
          <p:cNvPr id="662" name="Google Shape;662;g17b66192c4d_0_2470"/>
          <p:cNvSpPr/>
          <p:nvPr/>
        </p:nvSpPr>
        <p:spPr>
          <a:xfrm>
            <a:off x="6476950" y="0"/>
            <a:ext cx="57153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663" name="Google Shape;663;g17b66192c4d_0_2470"/>
          <p:cNvGrpSpPr/>
          <p:nvPr/>
        </p:nvGrpSpPr>
        <p:grpSpPr>
          <a:xfrm>
            <a:off x="5088171" y="1509799"/>
            <a:ext cx="2777550" cy="3919500"/>
            <a:chOff x="0" y="0"/>
            <a:chExt cx="5555100" cy="7839000"/>
          </a:xfrm>
        </p:grpSpPr>
        <p:sp>
          <p:nvSpPr>
            <p:cNvPr id="664" name="Google Shape;664;g17b66192c4d_0_2470"/>
            <p:cNvSpPr/>
            <p:nvPr/>
          </p:nvSpPr>
          <p:spPr>
            <a:xfrm>
              <a:off x="0" y="0"/>
              <a:ext cx="5555100" cy="7839000"/>
            </a:xfrm>
            <a:custGeom>
              <a:rect b="b" l="l" r="r" t="t"/>
              <a:pathLst>
                <a:path extrusionOk="0" h="120000" w="120000">
                  <a:moveTo>
                    <a:pt x="113455" y="120000"/>
                  </a:moveTo>
                  <a:lnTo>
                    <a:pt x="6544" y="120000"/>
                  </a:lnTo>
                  <a:cubicBezTo>
                    <a:pt x="2916" y="120000"/>
                    <a:pt x="0" y="117922"/>
                    <a:pt x="0" y="115361"/>
                  </a:cubicBezTo>
                  <a:lnTo>
                    <a:pt x="0" y="4638"/>
                  </a:lnTo>
                  <a:cubicBezTo>
                    <a:pt x="0" y="2077"/>
                    <a:pt x="2916" y="0"/>
                    <a:pt x="6544" y="0"/>
                  </a:cubicBezTo>
                  <a:lnTo>
                    <a:pt x="113455" y="0"/>
                  </a:lnTo>
                  <a:cubicBezTo>
                    <a:pt x="117083" y="0"/>
                    <a:pt x="120000" y="2077"/>
                    <a:pt x="120000" y="4638"/>
                  </a:cubicBezTo>
                  <a:lnTo>
                    <a:pt x="120000" y="115361"/>
                  </a:lnTo>
                  <a:cubicBezTo>
                    <a:pt x="120000" y="117922"/>
                    <a:pt x="117083" y="120000"/>
                    <a:pt x="113455"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65" name="Google Shape;665;g17b66192c4d_0_2470"/>
            <p:cNvSpPr/>
            <p:nvPr/>
          </p:nvSpPr>
          <p:spPr>
            <a:xfrm>
              <a:off x="33695" y="37439"/>
              <a:ext cx="5484000" cy="7767900"/>
            </a:xfrm>
            <a:custGeom>
              <a:rect b="b" l="l" r="r" t="t"/>
              <a:pathLst>
                <a:path extrusionOk="0" h="120000" w="120000">
                  <a:moveTo>
                    <a:pt x="114150" y="120000"/>
                  </a:moveTo>
                  <a:lnTo>
                    <a:pt x="5850" y="120000"/>
                  </a:lnTo>
                  <a:cubicBezTo>
                    <a:pt x="2600" y="120000"/>
                    <a:pt x="0" y="118150"/>
                    <a:pt x="0" y="115866"/>
                  </a:cubicBezTo>
                  <a:lnTo>
                    <a:pt x="0" y="4133"/>
                  </a:lnTo>
                  <a:cubicBezTo>
                    <a:pt x="0" y="1850"/>
                    <a:pt x="2600" y="0"/>
                    <a:pt x="5850" y="0"/>
                  </a:cubicBezTo>
                  <a:lnTo>
                    <a:pt x="114150" y="0"/>
                  </a:lnTo>
                  <a:cubicBezTo>
                    <a:pt x="117400" y="0"/>
                    <a:pt x="120000" y="1850"/>
                    <a:pt x="120000" y="4133"/>
                  </a:cubicBezTo>
                  <a:lnTo>
                    <a:pt x="120000" y="115866"/>
                  </a:lnTo>
                  <a:cubicBezTo>
                    <a:pt x="120000" y="118150"/>
                    <a:pt x="117400" y="120000"/>
                    <a:pt x="114150"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66" name="Google Shape;666;g17b66192c4d_0_2470"/>
            <p:cNvSpPr/>
            <p:nvPr/>
          </p:nvSpPr>
          <p:spPr>
            <a:xfrm>
              <a:off x="318232" y="662672"/>
              <a:ext cx="4914900" cy="6517200"/>
            </a:xfrm>
            <a:custGeom>
              <a:rect b="b" l="l" r="r" t="t"/>
              <a:pathLst>
                <a:path extrusionOk="0" h="120000" w="120000">
                  <a:moveTo>
                    <a:pt x="119127" y="120000"/>
                  </a:moveTo>
                  <a:lnTo>
                    <a:pt x="872" y="120000"/>
                  </a:lnTo>
                  <a:cubicBezTo>
                    <a:pt x="394" y="120000"/>
                    <a:pt x="0" y="119705"/>
                    <a:pt x="0" y="119344"/>
                  </a:cubicBezTo>
                  <a:lnTo>
                    <a:pt x="0" y="655"/>
                  </a:lnTo>
                  <a:cubicBezTo>
                    <a:pt x="0" y="294"/>
                    <a:pt x="394" y="0"/>
                    <a:pt x="872" y="0"/>
                  </a:cubicBezTo>
                  <a:lnTo>
                    <a:pt x="119127" y="0"/>
                  </a:lnTo>
                  <a:cubicBezTo>
                    <a:pt x="119627" y="0"/>
                    <a:pt x="120000" y="294"/>
                    <a:pt x="120000" y="655"/>
                  </a:cubicBezTo>
                  <a:lnTo>
                    <a:pt x="120000" y="119344"/>
                  </a:lnTo>
                  <a:cubicBezTo>
                    <a:pt x="120000" y="119705"/>
                    <a:pt x="119627" y="120000"/>
                    <a:pt x="1191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67" name="Google Shape;667;g17b66192c4d_0_2470"/>
            <p:cNvSpPr/>
            <p:nvPr/>
          </p:nvSpPr>
          <p:spPr>
            <a:xfrm>
              <a:off x="336952" y="677647"/>
              <a:ext cx="4881300" cy="6483600"/>
            </a:xfrm>
            <a:custGeom>
              <a:rect b="b" l="l" r="r" t="t"/>
              <a:pathLst>
                <a:path extrusionOk="0" h="120000" w="120000">
                  <a:moveTo>
                    <a:pt x="119122" y="120000"/>
                  </a:moveTo>
                  <a:lnTo>
                    <a:pt x="877" y="120000"/>
                  </a:lnTo>
                  <a:cubicBezTo>
                    <a:pt x="394" y="120000"/>
                    <a:pt x="0" y="119700"/>
                    <a:pt x="0" y="119338"/>
                  </a:cubicBezTo>
                  <a:lnTo>
                    <a:pt x="0" y="661"/>
                  </a:lnTo>
                  <a:cubicBezTo>
                    <a:pt x="0" y="300"/>
                    <a:pt x="394" y="0"/>
                    <a:pt x="877" y="0"/>
                  </a:cubicBezTo>
                  <a:lnTo>
                    <a:pt x="119122" y="0"/>
                  </a:lnTo>
                  <a:cubicBezTo>
                    <a:pt x="119622" y="0"/>
                    <a:pt x="120000" y="300"/>
                    <a:pt x="120000" y="661"/>
                  </a:cubicBezTo>
                  <a:lnTo>
                    <a:pt x="120000" y="119338"/>
                  </a:lnTo>
                  <a:cubicBezTo>
                    <a:pt x="120000" y="119700"/>
                    <a:pt x="119622" y="120000"/>
                    <a:pt x="119122"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68" name="Google Shape;668;g17b66192c4d_0_2470"/>
            <p:cNvSpPr/>
            <p:nvPr/>
          </p:nvSpPr>
          <p:spPr>
            <a:xfrm>
              <a:off x="2733685" y="310743"/>
              <a:ext cx="88500" cy="88500"/>
            </a:xfrm>
            <a:custGeom>
              <a:rect b="b" l="l" r="r" t="t"/>
              <a:pathLst>
                <a:path extrusionOk="0" h="120000" w="120000">
                  <a:moveTo>
                    <a:pt x="64753" y="0"/>
                  </a:moveTo>
                  <a:cubicBezTo>
                    <a:pt x="76262" y="1141"/>
                    <a:pt x="85472" y="3418"/>
                    <a:pt x="94676" y="10261"/>
                  </a:cubicBezTo>
                  <a:cubicBezTo>
                    <a:pt x="103885" y="15962"/>
                    <a:pt x="108490" y="23940"/>
                    <a:pt x="114242" y="34201"/>
                  </a:cubicBezTo>
                  <a:cubicBezTo>
                    <a:pt x="118847" y="43321"/>
                    <a:pt x="120000" y="52446"/>
                    <a:pt x="120000" y="63843"/>
                  </a:cubicBezTo>
                  <a:cubicBezTo>
                    <a:pt x="118847" y="74104"/>
                    <a:pt x="116547" y="84365"/>
                    <a:pt x="110790" y="93485"/>
                  </a:cubicBezTo>
                  <a:cubicBezTo>
                    <a:pt x="103885" y="102610"/>
                    <a:pt x="96981" y="109447"/>
                    <a:pt x="86619" y="114007"/>
                  </a:cubicBezTo>
                  <a:cubicBezTo>
                    <a:pt x="76262" y="118567"/>
                    <a:pt x="65900" y="120850"/>
                    <a:pt x="55543" y="119709"/>
                  </a:cubicBezTo>
                  <a:cubicBezTo>
                    <a:pt x="44034" y="118567"/>
                    <a:pt x="35977" y="115149"/>
                    <a:pt x="26767" y="109447"/>
                  </a:cubicBezTo>
                  <a:cubicBezTo>
                    <a:pt x="17557" y="102610"/>
                    <a:pt x="10653" y="95768"/>
                    <a:pt x="6048" y="86648"/>
                  </a:cubicBezTo>
                  <a:cubicBezTo>
                    <a:pt x="1443" y="76387"/>
                    <a:pt x="-856" y="67267"/>
                    <a:pt x="296" y="55865"/>
                  </a:cubicBezTo>
                  <a:cubicBezTo>
                    <a:pt x="1443" y="44462"/>
                    <a:pt x="3748" y="35343"/>
                    <a:pt x="10653" y="26223"/>
                  </a:cubicBezTo>
                  <a:cubicBezTo>
                    <a:pt x="16410" y="17103"/>
                    <a:pt x="23315" y="11402"/>
                    <a:pt x="33671" y="6842"/>
                  </a:cubicBezTo>
                  <a:cubicBezTo>
                    <a:pt x="42881" y="1141"/>
                    <a:pt x="53243" y="0"/>
                    <a:pt x="64753" y="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69" name="Google Shape;669;g17b66192c4d_0_2470"/>
            <p:cNvSpPr/>
            <p:nvPr/>
          </p:nvSpPr>
          <p:spPr>
            <a:xfrm>
              <a:off x="2744826" y="322515"/>
              <a:ext cx="65400" cy="65400"/>
            </a:xfrm>
            <a:custGeom>
              <a:rect b="b" l="l" r="r" t="t"/>
              <a:pathLst>
                <a:path extrusionOk="0" h="120000" w="120000">
                  <a:moveTo>
                    <a:pt x="97207" y="13268"/>
                  </a:moveTo>
                  <a:cubicBezTo>
                    <a:pt x="105128" y="19602"/>
                    <a:pt x="111463" y="25937"/>
                    <a:pt x="116211" y="37020"/>
                  </a:cubicBezTo>
                  <a:cubicBezTo>
                    <a:pt x="119378" y="46528"/>
                    <a:pt x="120965" y="56030"/>
                    <a:pt x="119378" y="67113"/>
                  </a:cubicBezTo>
                  <a:cubicBezTo>
                    <a:pt x="117798" y="76616"/>
                    <a:pt x="114630" y="87704"/>
                    <a:pt x="108295" y="97207"/>
                  </a:cubicBezTo>
                  <a:cubicBezTo>
                    <a:pt x="101961" y="105128"/>
                    <a:pt x="92458" y="111463"/>
                    <a:pt x="82956" y="116211"/>
                  </a:cubicBezTo>
                  <a:cubicBezTo>
                    <a:pt x="71867" y="119378"/>
                    <a:pt x="63946" y="120965"/>
                    <a:pt x="52863" y="119378"/>
                  </a:cubicBezTo>
                  <a:cubicBezTo>
                    <a:pt x="41774" y="117798"/>
                    <a:pt x="33853" y="114630"/>
                    <a:pt x="24351" y="108295"/>
                  </a:cubicBezTo>
                  <a:cubicBezTo>
                    <a:pt x="14848" y="101961"/>
                    <a:pt x="10100" y="92458"/>
                    <a:pt x="5346" y="82956"/>
                  </a:cubicBezTo>
                  <a:cubicBezTo>
                    <a:pt x="598" y="71867"/>
                    <a:pt x="-988" y="63946"/>
                    <a:pt x="598" y="52863"/>
                  </a:cubicBezTo>
                  <a:cubicBezTo>
                    <a:pt x="2179" y="41774"/>
                    <a:pt x="6933" y="32272"/>
                    <a:pt x="13268" y="24351"/>
                  </a:cubicBezTo>
                  <a:cubicBezTo>
                    <a:pt x="19602" y="14848"/>
                    <a:pt x="25937" y="10100"/>
                    <a:pt x="37020" y="5346"/>
                  </a:cubicBezTo>
                  <a:cubicBezTo>
                    <a:pt x="46528" y="598"/>
                    <a:pt x="57611" y="-988"/>
                    <a:pt x="68700" y="598"/>
                  </a:cubicBezTo>
                  <a:cubicBezTo>
                    <a:pt x="78202" y="2179"/>
                    <a:pt x="87704" y="5346"/>
                    <a:pt x="97207" y="1326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70" name="Google Shape;670;g17b66192c4d_0_2470"/>
            <p:cNvSpPr/>
            <p:nvPr/>
          </p:nvSpPr>
          <p:spPr>
            <a:xfrm>
              <a:off x="2759261" y="336952"/>
              <a:ext cx="36600" cy="36600"/>
            </a:xfrm>
            <a:custGeom>
              <a:rect b="b" l="l" r="r" t="t"/>
              <a:pathLst>
                <a:path extrusionOk="0" h="120000" w="120000">
                  <a:moveTo>
                    <a:pt x="111427" y="28572"/>
                  </a:moveTo>
                  <a:cubicBezTo>
                    <a:pt x="117144" y="37144"/>
                    <a:pt x="120000" y="45716"/>
                    <a:pt x="120000" y="57144"/>
                  </a:cubicBezTo>
                  <a:cubicBezTo>
                    <a:pt x="120000" y="68572"/>
                    <a:pt x="117144" y="77144"/>
                    <a:pt x="114283" y="88572"/>
                  </a:cubicBezTo>
                  <a:cubicBezTo>
                    <a:pt x="108572" y="100000"/>
                    <a:pt x="100000" y="105716"/>
                    <a:pt x="91427" y="111427"/>
                  </a:cubicBezTo>
                  <a:cubicBezTo>
                    <a:pt x="80000" y="117144"/>
                    <a:pt x="74283" y="120000"/>
                    <a:pt x="62855" y="120000"/>
                  </a:cubicBezTo>
                  <a:cubicBezTo>
                    <a:pt x="51427" y="120000"/>
                    <a:pt x="40000" y="114283"/>
                    <a:pt x="31427" y="111427"/>
                  </a:cubicBezTo>
                  <a:cubicBezTo>
                    <a:pt x="20000" y="105716"/>
                    <a:pt x="14283" y="100000"/>
                    <a:pt x="8572" y="91427"/>
                  </a:cubicBezTo>
                  <a:cubicBezTo>
                    <a:pt x="2855" y="82855"/>
                    <a:pt x="0" y="74283"/>
                    <a:pt x="0" y="62855"/>
                  </a:cubicBezTo>
                  <a:cubicBezTo>
                    <a:pt x="0" y="51427"/>
                    <a:pt x="2855" y="42855"/>
                    <a:pt x="5716" y="31427"/>
                  </a:cubicBezTo>
                  <a:cubicBezTo>
                    <a:pt x="11427" y="22855"/>
                    <a:pt x="20000" y="14283"/>
                    <a:pt x="28572" y="8572"/>
                  </a:cubicBezTo>
                  <a:cubicBezTo>
                    <a:pt x="37144" y="2855"/>
                    <a:pt x="45716" y="0"/>
                    <a:pt x="57144" y="0"/>
                  </a:cubicBezTo>
                  <a:cubicBezTo>
                    <a:pt x="68572" y="0"/>
                    <a:pt x="77144" y="0"/>
                    <a:pt x="88572" y="5716"/>
                  </a:cubicBezTo>
                  <a:cubicBezTo>
                    <a:pt x="97144" y="11427"/>
                    <a:pt x="105716" y="17144"/>
                    <a:pt x="111427" y="2857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71" name="Google Shape;671;g17b66192c4d_0_2470"/>
            <p:cNvSpPr/>
            <p:nvPr/>
          </p:nvSpPr>
          <p:spPr>
            <a:xfrm>
              <a:off x="2600710" y="7347992"/>
              <a:ext cx="342600" cy="342900"/>
            </a:xfrm>
            <a:custGeom>
              <a:rect b="b" l="l" r="r" t="t"/>
              <a:pathLst>
                <a:path extrusionOk="0" h="120000" w="120000">
                  <a:moveTo>
                    <a:pt x="102369" y="17862"/>
                  </a:moveTo>
                  <a:cubicBezTo>
                    <a:pt x="110401" y="25586"/>
                    <a:pt x="115161" y="33907"/>
                    <a:pt x="118135" y="44601"/>
                  </a:cubicBezTo>
                  <a:cubicBezTo>
                    <a:pt x="120811" y="55296"/>
                    <a:pt x="120512" y="64804"/>
                    <a:pt x="117837" y="75504"/>
                  </a:cubicBezTo>
                  <a:cubicBezTo>
                    <a:pt x="114862" y="86199"/>
                    <a:pt x="110103" y="94222"/>
                    <a:pt x="102369" y="102244"/>
                  </a:cubicBezTo>
                  <a:cubicBezTo>
                    <a:pt x="94337" y="109969"/>
                    <a:pt x="86304" y="115021"/>
                    <a:pt x="75597" y="117991"/>
                  </a:cubicBezTo>
                  <a:cubicBezTo>
                    <a:pt x="64883" y="120663"/>
                    <a:pt x="55364" y="120663"/>
                    <a:pt x="44656" y="117991"/>
                  </a:cubicBezTo>
                  <a:cubicBezTo>
                    <a:pt x="33948" y="115021"/>
                    <a:pt x="25617" y="109969"/>
                    <a:pt x="17883" y="102244"/>
                  </a:cubicBezTo>
                  <a:cubicBezTo>
                    <a:pt x="9851" y="94222"/>
                    <a:pt x="4793" y="86199"/>
                    <a:pt x="2117" y="75504"/>
                  </a:cubicBezTo>
                  <a:cubicBezTo>
                    <a:pt x="-856" y="64804"/>
                    <a:pt x="-557" y="55296"/>
                    <a:pt x="2117" y="44601"/>
                  </a:cubicBezTo>
                  <a:cubicBezTo>
                    <a:pt x="5092" y="33907"/>
                    <a:pt x="9851" y="25586"/>
                    <a:pt x="17883" y="17862"/>
                  </a:cubicBezTo>
                  <a:cubicBezTo>
                    <a:pt x="25617" y="9839"/>
                    <a:pt x="33948" y="4787"/>
                    <a:pt x="44656" y="2115"/>
                  </a:cubicBezTo>
                  <a:cubicBezTo>
                    <a:pt x="55364" y="-855"/>
                    <a:pt x="64883" y="-556"/>
                    <a:pt x="75597" y="2115"/>
                  </a:cubicBezTo>
                  <a:cubicBezTo>
                    <a:pt x="86304" y="5085"/>
                    <a:pt x="94635" y="9839"/>
                    <a:pt x="102369" y="17862"/>
                  </a:cubicBezTo>
                </a:path>
              </a:pathLst>
            </a:custGeom>
            <a:solidFill>
              <a:srgbClr val="EAEAEA">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72" name="Google Shape;672;g17b66192c4d_0_2470"/>
            <p:cNvSpPr/>
            <p:nvPr/>
          </p:nvSpPr>
          <p:spPr>
            <a:xfrm>
              <a:off x="2598274" y="7350890"/>
              <a:ext cx="163800" cy="177300"/>
            </a:xfrm>
            <a:custGeom>
              <a:rect b="b" l="l" r="r" t="t"/>
              <a:pathLst>
                <a:path extrusionOk="0" h="120000" w="120000">
                  <a:moveTo>
                    <a:pt x="33927" y="36048"/>
                  </a:moveTo>
                  <a:cubicBezTo>
                    <a:pt x="8794" y="58890"/>
                    <a:pt x="0" y="84019"/>
                    <a:pt x="0" y="120000"/>
                  </a:cubicBezTo>
                  <a:lnTo>
                    <a:pt x="120000" y="120000"/>
                  </a:lnTo>
                  <a:lnTo>
                    <a:pt x="120000" y="67"/>
                  </a:lnTo>
                  <a:cubicBezTo>
                    <a:pt x="94866" y="-1076"/>
                    <a:pt x="59055" y="13200"/>
                    <a:pt x="33927" y="36048"/>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73" name="Google Shape;673;g17b66192c4d_0_2470"/>
            <p:cNvSpPr/>
            <p:nvPr/>
          </p:nvSpPr>
          <p:spPr>
            <a:xfrm>
              <a:off x="2628225" y="7351371"/>
              <a:ext cx="238800" cy="173100"/>
            </a:xfrm>
            <a:custGeom>
              <a:rect b="b" l="l" r="r" t="t"/>
              <a:pathLst>
                <a:path extrusionOk="0" h="120000" w="120000">
                  <a:moveTo>
                    <a:pt x="55516" y="1895"/>
                  </a:moveTo>
                  <a:cubicBezTo>
                    <a:pt x="32455" y="8424"/>
                    <a:pt x="12811" y="26822"/>
                    <a:pt x="0" y="51750"/>
                  </a:cubicBezTo>
                  <a:lnTo>
                    <a:pt x="70888" y="120000"/>
                  </a:lnTo>
                  <a:lnTo>
                    <a:pt x="120000" y="22073"/>
                  </a:lnTo>
                  <a:cubicBezTo>
                    <a:pt x="102066" y="4272"/>
                    <a:pt x="79855" y="-4036"/>
                    <a:pt x="55516" y="1895"/>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74" name="Google Shape;674;g17b66192c4d_0_2470"/>
            <p:cNvSpPr/>
            <p:nvPr/>
          </p:nvSpPr>
          <p:spPr>
            <a:xfrm>
              <a:off x="2691872" y="7351559"/>
              <a:ext cx="231300" cy="172800"/>
            </a:xfrm>
            <a:custGeom>
              <a:rect b="b" l="l" r="r" t="t"/>
              <a:pathLst>
                <a:path extrusionOk="0" h="120000" w="120000">
                  <a:moveTo>
                    <a:pt x="67500" y="5340"/>
                  </a:moveTo>
                  <a:cubicBezTo>
                    <a:pt x="44116" y="-4167"/>
                    <a:pt x="20294" y="-603"/>
                    <a:pt x="0" y="13060"/>
                  </a:cubicBezTo>
                  <a:lnTo>
                    <a:pt x="40588" y="120000"/>
                  </a:lnTo>
                  <a:lnTo>
                    <a:pt x="120000" y="65343"/>
                  </a:lnTo>
                  <a:cubicBezTo>
                    <a:pt x="108972" y="38014"/>
                    <a:pt x="90438" y="15440"/>
                    <a:pt x="67500" y="5340"/>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75" name="Google Shape;675;g17b66192c4d_0_2470"/>
            <p:cNvSpPr/>
            <p:nvPr/>
          </p:nvSpPr>
          <p:spPr>
            <a:xfrm>
              <a:off x="2781725" y="7514031"/>
              <a:ext cx="160200" cy="178800"/>
            </a:xfrm>
            <a:custGeom>
              <a:rect b="b" l="l" r="r" t="t"/>
              <a:pathLst>
                <a:path extrusionOk="0" h="120000" w="120000">
                  <a:moveTo>
                    <a:pt x="85894" y="84000"/>
                  </a:moveTo>
                  <a:cubicBezTo>
                    <a:pt x="111155" y="61144"/>
                    <a:pt x="120000" y="36000"/>
                    <a:pt x="120000" y="0"/>
                  </a:cubicBezTo>
                  <a:lnTo>
                    <a:pt x="0" y="0"/>
                  </a:lnTo>
                  <a:lnTo>
                    <a:pt x="0" y="120000"/>
                  </a:lnTo>
                  <a:cubicBezTo>
                    <a:pt x="24633" y="120000"/>
                    <a:pt x="60633" y="105716"/>
                    <a:pt x="85894" y="84000"/>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76" name="Google Shape;676;g17b66192c4d_0_2470"/>
            <p:cNvSpPr/>
            <p:nvPr/>
          </p:nvSpPr>
          <p:spPr>
            <a:xfrm>
              <a:off x="2673151" y="7517774"/>
              <a:ext cx="238800" cy="173100"/>
            </a:xfrm>
            <a:custGeom>
              <a:rect b="b" l="l" r="r" t="t"/>
              <a:pathLst>
                <a:path extrusionOk="0" h="120000" w="120000">
                  <a:moveTo>
                    <a:pt x="64483" y="118043"/>
                  </a:moveTo>
                  <a:cubicBezTo>
                    <a:pt x="87544" y="111553"/>
                    <a:pt x="107188" y="93253"/>
                    <a:pt x="120000" y="68464"/>
                  </a:cubicBezTo>
                  <a:lnTo>
                    <a:pt x="49111" y="0"/>
                  </a:lnTo>
                  <a:lnTo>
                    <a:pt x="0" y="97976"/>
                  </a:lnTo>
                  <a:cubicBezTo>
                    <a:pt x="17933" y="116275"/>
                    <a:pt x="40994" y="123947"/>
                    <a:pt x="64483" y="118043"/>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77" name="Google Shape;677;g17b66192c4d_0_2470"/>
            <p:cNvSpPr/>
            <p:nvPr/>
          </p:nvSpPr>
          <p:spPr>
            <a:xfrm>
              <a:off x="2616992" y="7517774"/>
              <a:ext cx="231300" cy="172800"/>
            </a:xfrm>
            <a:custGeom>
              <a:rect b="b" l="l" r="r" t="t"/>
              <a:pathLst>
                <a:path extrusionOk="0" h="120000" w="120000">
                  <a:moveTo>
                    <a:pt x="52500" y="114228"/>
                  </a:moveTo>
                  <a:cubicBezTo>
                    <a:pt x="75883" y="124292"/>
                    <a:pt x="99705" y="120742"/>
                    <a:pt x="120000" y="107127"/>
                  </a:cubicBezTo>
                  <a:lnTo>
                    <a:pt x="79411" y="0"/>
                  </a:lnTo>
                  <a:lnTo>
                    <a:pt x="0" y="55045"/>
                  </a:lnTo>
                  <a:cubicBezTo>
                    <a:pt x="11027" y="82269"/>
                    <a:pt x="29561" y="104762"/>
                    <a:pt x="52500" y="114228"/>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78" name="Google Shape;678;g17b66192c4d_0_2470"/>
            <p:cNvSpPr/>
            <p:nvPr/>
          </p:nvSpPr>
          <p:spPr>
            <a:xfrm>
              <a:off x="2620383" y="7368360"/>
              <a:ext cx="302700" cy="302100"/>
            </a:xfrm>
            <a:custGeom>
              <a:rect b="b" l="l" r="r" t="t"/>
              <a:pathLst>
                <a:path extrusionOk="0" h="120000" w="120000">
                  <a:moveTo>
                    <a:pt x="102180" y="17591"/>
                  </a:moveTo>
                  <a:cubicBezTo>
                    <a:pt x="110247" y="25649"/>
                    <a:pt x="114955" y="33708"/>
                    <a:pt x="117977" y="44451"/>
                  </a:cubicBezTo>
                  <a:cubicBezTo>
                    <a:pt x="120668" y="54862"/>
                    <a:pt x="120668" y="64935"/>
                    <a:pt x="117977" y="75678"/>
                  </a:cubicBezTo>
                  <a:cubicBezTo>
                    <a:pt x="114955" y="86088"/>
                    <a:pt x="109910" y="94147"/>
                    <a:pt x="102180" y="102205"/>
                  </a:cubicBezTo>
                  <a:cubicBezTo>
                    <a:pt x="94113" y="109932"/>
                    <a:pt x="85709" y="114969"/>
                    <a:pt x="75288" y="117990"/>
                  </a:cubicBezTo>
                  <a:cubicBezTo>
                    <a:pt x="64536" y="120675"/>
                    <a:pt x="55121" y="120675"/>
                    <a:pt x="44368" y="117990"/>
                  </a:cubicBezTo>
                  <a:cubicBezTo>
                    <a:pt x="33610" y="114969"/>
                    <a:pt x="25206" y="109932"/>
                    <a:pt x="17476" y="102205"/>
                  </a:cubicBezTo>
                  <a:cubicBezTo>
                    <a:pt x="9746" y="94147"/>
                    <a:pt x="5039" y="86088"/>
                    <a:pt x="2016" y="75678"/>
                  </a:cubicBezTo>
                  <a:cubicBezTo>
                    <a:pt x="-674" y="64935"/>
                    <a:pt x="-674" y="55199"/>
                    <a:pt x="2016" y="44451"/>
                  </a:cubicBezTo>
                  <a:cubicBezTo>
                    <a:pt x="5039" y="34046"/>
                    <a:pt x="9746" y="25312"/>
                    <a:pt x="17476" y="17591"/>
                  </a:cubicBezTo>
                  <a:cubicBezTo>
                    <a:pt x="25206" y="9532"/>
                    <a:pt x="33610" y="4828"/>
                    <a:pt x="44368" y="2144"/>
                  </a:cubicBezTo>
                  <a:cubicBezTo>
                    <a:pt x="55121" y="-877"/>
                    <a:pt x="64873" y="-540"/>
                    <a:pt x="75288" y="2144"/>
                  </a:cubicBezTo>
                  <a:cubicBezTo>
                    <a:pt x="86046" y="5166"/>
                    <a:pt x="94450" y="9864"/>
                    <a:pt x="102180" y="17591"/>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679" name="Google Shape;679;g17b66192c4d_0_2470"/>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680" name="Google Shape;680;g17b66192c4d_0_2470"/>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81" name="Google Shape;681;g17b66192c4d_0_2470"/>
          <p:cNvSpPr/>
          <p:nvPr>
            <p:ph idx="2" type="pic"/>
          </p:nvPr>
        </p:nvSpPr>
        <p:spPr>
          <a:xfrm>
            <a:off x="5256648" y="1846018"/>
            <a:ext cx="2440800" cy="3244500"/>
          </a:xfrm>
          <a:prstGeom prst="rect">
            <a:avLst/>
          </a:prstGeom>
          <a:solidFill>
            <a:srgbClr val="F2F2F2"/>
          </a:solidFill>
          <a:ln>
            <a:noFill/>
          </a:ln>
        </p:spPr>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p:cSld name="69">
    <p:spTree>
      <p:nvGrpSpPr>
        <p:cNvPr id="682" name="Shape 682"/>
        <p:cNvGrpSpPr/>
        <p:nvPr/>
      </p:nvGrpSpPr>
      <p:grpSpPr>
        <a:xfrm>
          <a:off x="0" y="0"/>
          <a:ext cx="0" cy="0"/>
          <a:chOff x="0" y="0"/>
          <a:chExt cx="0" cy="0"/>
        </a:xfrm>
      </p:grpSpPr>
      <p:sp>
        <p:nvSpPr>
          <p:cNvPr id="683" name="Google Shape;683;g17b66192c4d_0_2491"/>
          <p:cNvSpPr/>
          <p:nvPr/>
        </p:nvSpPr>
        <p:spPr>
          <a:xfrm>
            <a:off x="6476950" y="0"/>
            <a:ext cx="57153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684" name="Google Shape;684;g17b66192c4d_0_2491"/>
          <p:cNvGrpSpPr/>
          <p:nvPr/>
        </p:nvGrpSpPr>
        <p:grpSpPr>
          <a:xfrm>
            <a:off x="8116606" y="952500"/>
            <a:ext cx="2435671" cy="4953000"/>
            <a:chOff x="0" y="0"/>
            <a:chExt cx="4871341" cy="9906000"/>
          </a:xfrm>
        </p:grpSpPr>
        <p:sp>
          <p:nvSpPr>
            <p:cNvPr id="685" name="Google Shape;685;g17b66192c4d_0_2491"/>
            <p:cNvSpPr/>
            <p:nvPr/>
          </p:nvSpPr>
          <p:spPr>
            <a:xfrm>
              <a:off x="0" y="1267949"/>
              <a:ext cx="123000" cy="384000"/>
            </a:xfrm>
            <a:custGeom>
              <a:rect b="b" l="l" r="r" t="t"/>
              <a:pathLst>
                <a:path extrusionOk="0" h="120000" w="120000">
                  <a:moveTo>
                    <a:pt x="120000" y="120000"/>
                  </a:moveTo>
                  <a:lnTo>
                    <a:pt x="29300" y="120000"/>
                  </a:lnTo>
                  <a:cubicBezTo>
                    <a:pt x="12555" y="120000"/>
                    <a:pt x="0" y="116016"/>
                    <a:pt x="0" y="110700"/>
                  </a:cubicBezTo>
                  <a:lnTo>
                    <a:pt x="0" y="9300"/>
                  </a:lnTo>
                  <a:cubicBezTo>
                    <a:pt x="0" y="3983"/>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86" name="Google Shape;686;g17b66192c4d_0_2491"/>
            <p:cNvSpPr/>
            <p:nvPr/>
          </p:nvSpPr>
          <p:spPr>
            <a:xfrm>
              <a:off x="0" y="2107033"/>
              <a:ext cx="147600" cy="713400"/>
            </a:xfrm>
            <a:custGeom>
              <a:rect b="b" l="l" r="r" t="t"/>
              <a:pathLst>
                <a:path extrusionOk="0" h="120000" w="120000">
                  <a:moveTo>
                    <a:pt x="120000" y="120000"/>
                  </a:moveTo>
                  <a:lnTo>
                    <a:pt x="24466" y="120000"/>
                  </a:lnTo>
                  <a:cubicBezTo>
                    <a:pt x="10483" y="120000"/>
                    <a:pt x="0" y="117866"/>
                    <a:pt x="0" y="115022"/>
                  </a:cubicBezTo>
                  <a:lnTo>
                    <a:pt x="0" y="4977"/>
                  </a:lnTo>
                  <a:cubicBezTo>
                    <a:pt x="0" y="1900"/>
                    <a:pt x="10483" y="0"/>
                    <a:pt x="24466"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87" name="Google Shape;687;g17b66192c4d_0_2491"/>
            <p:cNvSpPr/>
            <p:nvPr/>
          </p:nvSpPr>
          <p:spPr>
            <a:xfrm>
              <a:off x="0" y="3020702"/>
              <a:ext cx="123000" cy="694800"/>
            </a:xfrm>
            <a:custGeom>
              <a:rect b="b" l="l" r="r" t="t"/>
              <a:pathLst>
                <a:path extrusionOk="0" h="120000" w="120000">
                  <a:moveTo>
                    <a:pt x="120000" y="120000"/>
                  </a:moveTo>
                  <a:lnTo>
                    <a:pt x="29300" y="120000"/>
                  </a:lnTo>
                  <a:cubicBezTo>
                    <a:pt x="12555" y="120000"/>
                    <a:pt x="0" y="118050"/>
                    <a:pt x="0" y="114888"/>
                  </a:cubicBezTo>
                  <a:lnTo>
                    <a:pt x="0" y="5111"/>
                  </a:lnTo>
                  <a:cubicBezTo>
                    <a:pt x="0" y="2188"/>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88" name="Google Shape;688;g17b66192c4d_0_2491"/>
            <p:cNvSpPr/>
            <p:nvPr/>
          </p:nvSpPr>
          <p:spPr>
            <a:xfrm>
              <a:off x="4767241" y="2107033"/>
              <a:ext cx="104100" cy="738300"/>
            </a:xfrm>
            <a:custGeom>
              <a:rect b="b" l="l" r="r" t="t"/>
              <a:pathLst>
                <a:path extrusionOk="0" h="120000" w="120000">
                  <a:moveTo>
                    <a:pt x="85477" y="120000"/>
                  </a:moveTo>
                  <a:lnTo>
                    <a:pt x="0" y="120000"/>
                  </a:lnTo>
                  <a:lnTo>
                    <a:pt x="0" y="0"/>
                  </a:lnTo>
                  <a:lnTo>
                    <a:pt x="85477" y="0"/>
                  </a:lnTo>
                  <a:cubicBezTo>
                    <a:pt x="106850" y="0"/>
                    <a:pt x="120000" y="1838"/>
                    <a:pt x="120000" y="4827"/>
                  </a:cubicBezTo>
                  <a:lnTo>
                    <a:pt x="120000" y="115172"/>
                  </a:lnTo>
                  <a:cubicBezTo>
                    <a:pt x="120000" y="117700"/>
                    <a:pt x="103561" y="120000"/>
                    <a:pt x="85477"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89" name="Google Shape;689;g17b66192c4d_0_2491"/>
            <p:cNvSpPr/>
            <p:nvPr/>
          </p:nvSpPr>
          <p:spPr>
            <a:xfrm>
              <a:off x="49723" y="0"/>
              <a:ext cx="4765800" cy="9906000"/>
            </a:xfrm>
            <a:custGeom>
              <a:rect b="b" l="l" r="r" t="t"/>
              <a:pathLst>
                <a:path extrusionOk="0" h="120000" w="120000">
                  <a:moveTo>
                    <a:pt x="97566" y="120000"/>
                  </a:moveTo>
                  <a:lnTo>
                    <a:pt x="22322" y="120000"/>
                  </a:lnTo>
                  <a:cubicBezTo>
                    <a:pt x="9972" y="120000"/>
                    <a:pt x="0" y="115200"/>
                    <a:pt x="0" y="109261"/>
                  </a:cubicBezTo>
                  <a:lnTo>
                    <a:pt x="0" y="10755"/>
                  </a:lnTo>
                  <a:cubicBezTo>
                    <a:pt x="0" y="4800"/>
                    <a:pt x="9972" y="0"/>
                    <a:pt x="22322" y="0"/>
                  </a:cubicBezTo>
                  <a:lnTo>
                    <a:pt x="97638" y="0"/>
                  </a:lnTo>
                  <a:cubicBezTo>
                    <a:pt x="109988" y="0"/>
                    <a:pt x="120000" y="4800"/>
                    <a:pt x="120000" y="10755"/>
                  </a:cubicBezTo>
                  <a:lnTo>
                    <a:pt x="120000" y="109294"/>
                  </a:lnTo>
                  <a:cubicBezTo>
                    <a:pt x="119894" y="115200"/>
                    <a:pt x="109922" y="120000"/>
                    <a:pt x="97566"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90" name="Google Shape;690;g17b66192c4d_0_2491"/>
            <p:cNvSpPr/>
            <p:nvPr/>
          </p:nvSpPr>
          <p:spPr>
            <a:xfrm>
              <a:off x="93230" y="49723"/>
              <a:ext cx="4672500" cy="9812700"/>
            </a:xfrm>
            <a:custGeom>
              <a:rect b="b" l="l" r="r" t="t"/>
              <a:pathLst>
                <a:path extrusionOk="0" h="120000" w="120000">
                  <a:moveTo>
                    <a:pt x="97983" y="120000"/>
                  </a:moveTo>
                  <a:lnTo>
                    <a:pt x="22050" y="120000"/>
                  </a:lnTo>
                  <a:cubicBezTo>
                    <a:pt x="9883" y="120000"/>
                    <a:pt x="0" y="115311"/>
                    <a:pt x="0" y="109516"/>
                  </a:cubicBezTo>
                  <a:lnTo>
                    <a:pt x="0" y="10483"/>
                  </a:lnTo>
                  <a:cubicBezTo>
                    <a:pt x="0" y="4705"/>
                    <a:pt x="9883" y="0"/>
                    <a:pt x="22050" y="0"/>
                  </a:cubicBezTo>
                  <a:lnTo>
                    <a:pt x="97983" y="0"/>
                  </a:lnTo>
                  <a:cubicBezTo>
                    <a:pt x="110116" y="0"/>
                    <a:pt x="120000" y="4705"/>
                    <a:pt x="120000" y="10483"/>
                  </a:cubicBezTo>
                  <a:lnTo>
                    <a:pt x="120000" y="109550"/>
                  </a:lnTo>
                  <a:cubicBezTo>
                    <a:pt x="120000" y="115344"/>
                    <a:pt x="110116" y="120000"/>
                    <a:pt x="97983"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91" name="Google Shape;691;g17b66192c4d_0_2491"/>
            <p:cNvSpPr/>
            <p:nvPr/>
          </p:nvSpPr>
          <p:spPr>
            <a:xfrm>
              <a:off x="285910" y="1193363"/>
              <a:ext cx="4293600" cy="7550400"/>
            </a:xfrm>
            <a:custGeom>
              <a:rect b="b" l="l" r="r" t="t"/>
              <a:pathLst>
                <a:path extrusionOk="0" h="120000" w="120000">
                  <a:moveTo>
                    <a:pt x="118344" y="120000"/>
                  </a:moveTo>
                  <a:lnTo>
                    <a:pt x="1655" y="120000"/>
                  </a:lnTo>
                  <a:cubicBezTo>
                    <a:pt x="750" y="120000"/>
                    <a:pt x="0" y="119572"/>
                    <a:pt x="0" y="119061"/>
                  </a:cubicBezTo>
                  <a:lnTo>
                    <a:pt x="0" y="938"/>
                  </a:lnTo>
                  <a:cubicBezTo>
                    <a:pt x="0" y="427"/>
                    <a:pt x="750" y="0"/>
                    <a:pt x="1655" y="0"/>
                  </a:cubicBezTo>
                  <a:lnTo>
                    <a:pt x="118344" y="0"/>
                  </a:lnTo>
                  <a:cubicBezTo>
                    <a:pt x="119250" y="0"/>
                    <a:pt x="120000" y="427"/>
                    <a:pt x="120000" y="938"/>
                  </a:cubicBezTo>
                  <a:lnTo>
                    <a:pt x="120000" y="119061"/>
                  </a:lnTo>
                  <a:cubicBezTo>
                    <a:pt x="120000" y="119572"/>
                    <a:pt x="119250" y="120000"/>
                    <a:pt x="118344" y="120000"/>
                  </a:cubicBezTo>
                </a:path>
              </a:pathLst>
            </a:custGeom>
            <a:solidFill>
              <a:srgbClr val="F7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92" name="Google Shape;692;g17b66192c4d_0_2491"/>
            <p:cNvSpPr/>
            <p:nvPr/>
          </p:nvSpPr>
          <p:spPr>
            <a:xfrm>
              <a:off x="310770" y="1218225"/>
              <a:ext cx="4243800" cy="7500600"/>
            </a:xfrm>
            <a:custGeom>
              <a:rect b="b" l="l" r="r" t="t"/>
              <a:pathLst>
                <a:path extrusionOk="0" h="120000" w="120000">
                  <a:moveTo>
                    <a:pt x="118327" y="120000"/>
                  </a:moveTo>
                  <a:lnTo>
                    <a:pt x="1672" y="120000"/>
                  </a:lnTo>
                  <a:cubicBezTo>
                    <a:pt x="755" y="120000"/>
                    <a:pt x="0" y="119572"/>
                    <a:pt x="0" y="119055"/>
                  </a:cubicBezTo>
                  <a:lnTo>
                    <a:pt x="0" y="944"/>
                  </a:lnTo>
                  <a:cubicBezTo>
                    <a:pt x="0" y="427"/>
                    <a:pt x="755" y="0"/>
                    <a:pt x="1672" y="0"/>
                  </a:cubicBezTo>
                  <a:lnTo>
                    <a:pt x="118327" y="0"/>
                  </a:lnTo>
                  <a:cubicBezTo>
                    <a:pt x="119244" y="0"/>
                    <a:pt x="120000" y="427"/>
                    <a:pt x="120000" y="944"/>
                  </a:cubicBezTo>
                  <a:lnTo>
                    <a:pt x="120000" y="119055"/>
                  </a:lnTo>
                  <a:cubicBezTo>
                    <a:pt x="120000" y="119572"/>
                    <a:pt x="119244" y="120000"/>
                    <a:pt x="1183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93" name="Google Shape;693;g17b66192c4d_0_2491"/>
            <p:cNvSpPr/>
            <p:nvPr/>
          </p:nvSpPr>
          <p:spPr>
            <a:xfrm>
              <a:off x="2049474" y="8905102"/>
              <a:ext cx="772500" cy="772500"/>
            </a:xfrm>
            <a:custGeom>
              <a:rect b="b" l="l" r="r" t="t"/>
              <a:pathLst>
                <a:path extrusionOk="0" h="120000" w="120000">
                  <a:moveTo>
                    <a:pt x="102269" y="17730"/>
                  </a:moveTo>
                  <a:cubicBezTo>
                    <a:pt x="110173" y="25415"/>
                    <a:pt x="115002" y="33758"/>
                    <a:pt x="117858" y="44517"/>
                  </a:cubicBezTo>
                  <a:cubicBezTo>
                    <a:pt x="120713" y="55058"/>
                    <a:pt x="120713" y="64722"/>
                    <a:pt x="117858" y="75482"/>
                  </a:cubicBezTo>
                  <a:cubicBezTo>
                    <a:pt x="115002" y="86022"/>
                    <a:pt x="109954" y="94365"/>
                    <a:pt x="102269" y="102269"/>
                  </a:cubicBezTo>
                  <a:cubicBezTo>
                    <a:pt x="94365" y="109954"/>
                    <a:pt x="86022" y="115002"/>
                    <a:pt x="75482" y="117858"/>
                  </a:cubicBezTo>
                  <a:cubicBezTo>
                    <a:pt x="64722" y="120713"/>
                    <a:pt x="55058" y="120713"/>
                    <a:pt x="44517" y="117858"/>
                  </a:cubicBezTo>
                  <a:cubicBezTo>
                    <a:pt x="33758" y="115002"/>
                    <a:pt x="25196" y="109954"/>
                    <a:pt x="17511" y="102269"/>
                  </a:cubicBezTo>
                  <a:cubicBezTo>
                    <a:pt x="9607" y="94365"/>
                    <a:pt x="4997" y="86022"/>
                    <a:pt x="2141" y="75482"/>
                  </a:cubicBezTo>
                  <a:cubicBezTo>
                    <a:pt x="-713" y="64722"/>
                    <a:pt x="-713" y="55058"/>
                    <a:pt x="2141" y="44517"/>
                  </a:cubicBezTo>
                  <a:cubicBezTo>
                    <a:pt x="4997" y="33758"/>
                    <a:pt x="9607" y="25196"/>
                    <a:pt x="17511" y="17511"/>
                  </a:cubicBezTo>
                  <a:cubicBezTo>
                    <a:pt x="25196" y="9607"/>
                    <a:pt x="33758" y="4997"/>
                    <a:pt x="44517" y="2141"/>
                  </a:cubicBezTo>
                  <a:cubicBezTo>
                    <a:pt x="55058" y="-713"/>
                    <a:pt x="64722" y="-713"/>
                    <a:pt x="75482" y="2141"/>
                  </a:cubicBezTo>
                  <a:cubicBezTo>
                    <a:pt x="86022" y="4997"/>
                    <a:pt x="94584" y="9826"/>
                    <a:pt x="102269" y="17730"/>
                  </a:cubicBezTo>
                </a:path>
              </a:pathLst>
            </a:custGeom>
            <a:solidFill>
              <a:srgbClr val="EAEAEA">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94" name="Google Shape;694;g17b66192c4d_0_2491"/>
            <p:cNvSpPr/>
            <p:nvPr/>
          </p:nvSpPr>
          <p:spPr>
            <a:xfrm>
              <a:off x="2044878" y="8906722"/>
              <a:ext cx="365400" cy="396300"/>
            </a:xfrm>
            <a:custGeom>
              <a:rect b="b" l="l" r="r" t="t"/>
              <a:pathLst>
                <a:path extrusionOk="0" h="120000" w="120000">
                  <a:moveTo>
                    <a:pt x="33694" y="35616"/>
                  </a:moveTo>
                  <a:cubicBezTo>
                    <a:pt x="9694" y="57666"/>
                    <a:pt x="0" y="84383"/>
                    <a:pt x="0" y="120000"/>
                  </a:cubicBezTo>
                  <a:lnTo>
                    <a:pt x="120000" y="120000"/>
                  </a:lnTo>
                  <a:lnTo>
                    <a:pt x="120000" y="0"/>
                  </a:lnTo>
                  <a:cubicBezTo>
                    <a:pt x="93694" y="0"/>
                    <a:pt x="58155" y="13144"/>
                    <a:pt x="33694" y="35616"/>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95" name="Google Shape;695;g17b66192c4d_0_2491"/>
            <p:cNvSpPr/>
            <p:nvPr/>
          </p:nvSpPr>
          <p:spPr>
            <a:xfrm>
              <a:off x="2113249" y="8901925"/>
              <a:ext cx="533100" cy="382500"/>
            </a:xfrm>
            <a:custGeom>
              <a:rect b="b" l="l" r="r" t="t"/>
              <a:pathLst>
                <a:path extrusionOk="0" h="120000" w="120000">
                  <a:moveTo>
                    <a:pt x="55577" y="2245"/>
                  </a:moveTo>
                  <a:cubicBezTo>
                    <a:pt x="32527" y="7955"/>
                    <a:pt x="12633" y="27287"/>
                    <a:pt x="0" y="51897"/>
                  </a:cubicBezTo>
                  <a:lnTo>
                    <a:pt x="71050" y="120000"/>
                  </a:lnTo>
                  <a:lnTo>
                    <a:pt x="120000" y="21576"/>
                  </a:lnTo>
                  <a:cubicBezTo>
                    <a:pt x="102000" y="4000"/>
                    <a:pt x="78950" y="-4346"/>
                    <a:pt x="55577" y="2245"/>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96" name="Google Shape;696;g17b66192c4d_0_2491"/>
            <p:cNvSpPr/>
            <p:nvPr/>
          </p:nvSpPr>
          <p:spPr>
            <a:xfrm>
              <a:off x="2256203" y="8902214"/>
              <a:ext cx="514500" cy="382200"/>
            </a:xfrm>
            <a:custGeom>
              <a:rect b="b" l="l" r="r" t="t"/>
              <a:pathLst>
                <a:path extrusionOk="0" h="120000" w="120000">
                  <a:moveTo>
                    <a:pt x="68011" y="5674"/>
                  </a:moveTo>
                  <a:cubicBezTo>
                    <a:pt x="44466" y="-4435"/>
                    <a:pt x="19944" y="-478"/>
                    <a:pt x="0" y="13152"/>
                  </a:cubicBezTo>
                  <a:lnTo>
                    <a:pt x="40544" y="120000"/>
                  </a:lnTo>
                  <a:lnTo>
                    <a:pt x="120000" y="65916"/>
                  </a:lnTo>
                  <a:cubicBezTo>
                    <a:pt x="109861" y="38217"/>
                    <a:pt x="91227" y="15790"/>
                    <a:pt x="68011" y="5674"/>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97" name="Google Shape;697;g17b66192c4d_0_2491"/>
            <p:cNvSpPr/>
            <p:nvPr/>
          </p:nvSpPr>
          <p:spPr>
            <a:xfrm>
              <a:off x="2448883" y="9273432"/>
              <a:ext cx="365400" cy="396300"/>
            </a:xfrm>
            <a:custGeom>
              <a:rect b="b" l="l" r="r" t="t"/>
              <a:pathLst>
                <a:path extrusionOk="0" h="120000" w="120000">
                  <a:moveTo>
                    <a:pt x="86305" y="84383"/>
                  </a:moveTo>
                  <a:cubicBezTo>
                    <a:pt x="110305" y="62333"/>
                    <a:pt x="120000" y="35616"/>
                    <a:pt x="120000" y="0"/>
                  </a:cubicBezTo>
                  <a:lnTo>
                    <a:pt x="0" y="0"/>
                  </a:lnTo>
                  <a:lnTo>
                    <a:pt x="0" y="120000"/>
                  </a:lnTo>
                  <a:cubicBezTo>
                    <a:pt x="26305" y="120000"/>
                    <a:pt x="60922" y="106855"/>
                    <a:pt x="86305" y="84383"/>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98" name="Google Shape;698;g17b66192c4d_0_2491"/>
            <p:cNvSpPr/>
            <p:nvPr/>
          </p:nvSpPr>
          <p:spPr>
            <a:xfrm>
              <a:off x="2212696" y="9285864"/>
              <a:ext cx="533100" cy="388500"/>
            </a:xfrm>
            <a:custGeom>
              <a:rect b="b" l="l" r="r" t="t"/>
              <a:pathLst>
                <a:path extrusionOk="0" h="120000" w="120000">
                  <a:moveTo>
                    <a:pt x="64422" y="117760"/>
                  </a:moveTo>
                  <a:cubicBezTo>
                    <a:pt x="87472" y="112068"/>
                    <a:pt x="107366" y="92808"/>
                    <a:pt x="120000" y="68294"/>
                  </a:cubicBezTo>
                  <a:lnTo>
                    <a:pt x="49261" y="0"/>
                  </a:lnTo>
                  <a:lnTo>
                    <a:pt x="0" y="98501"/>
                  </a:lnTo>
                  <a:cubicBezTo>
                    <a:pt x="18000" y="116011"/>
                    <a:pt x="41050" y="124328"/>
                    <a:pt x="64422" y="117760"/>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699" name="Google Shape;699;g17b66192c4d_0_2491"/>
            <p:cNvSpPr/>
            <p:nvPr/>
          </p:nvSpPr>
          <p:spPr>
            <a:xfrm>
              <a:off x="2088386" y="9285864"/>
              <a:ext cx="514500" cy="388200"/>
            </a:xfrm>
            <a:custGeom>
              <a:rect b="b" l="l" r="r" t="t"/>
              <a:pathLst>
                <a:path extrusionOk="0" h="120000" w="120000">
                  <a:moveTo>
                    <a:pt x="52316" y="114349"/>
                  </a:moveTo>
                  <a:cubicBezTo>
                    <a:pt x="75533" y="124423"/>
                    <a:pt x="100383" y="120478"/>
                    <a:pt x="120000" y="106900"/>
                  </a:cubicBezTo>
                  <a:lnTo>
                    <a:pt x="79783" y="0"/>
                  </a:lnTo>
                  <a:lnTo>
                    <a:pt x="0" y="54326"/>
                  </a:lnTo>
                  <a:cubicBezTo>
                    <a:pt x="10461" y="81929"/>
                    <a:pt x="28772" y="104268"/>
                    <a:pt x="52316" y="114349"/>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00" name="Google Shape;700;g17b66192c4d_0_2491"/>
            <p:cNvSpPr/>
            <p:nvPr/>
          </p:nvSpPr>
          <p:spPr>
            <a:xfrm>
              <a:off x="2093133" y="8948753"/>
              <a:ext cx="679800" cy="679800"/>
            </a:xfrm>
            <a:custGeom>
              <a:rect b="b" l="l" r="r" t="t"/>
              <a:pathLst>
                <a:path extrusionOk="0" h="120000" w="120000">
                  <a:moveTo>
                    <a:pt x="102537" y="17760"/>
                  </a:moveTo>
                  <a:cubicBezTo>
                    <a:pt x="110244" y="25451"/>
                    <a:pt x="114964" y="33879"/>
                    <a:pt x="117946" y="44545"/>
                  </a:cubicBezTo>
                  <a:cubicBezTo>
                    <a:pt x="120680" y="55206"/>
                    <a:pt x="120680" y="64883"/>
                    <a:pt x="117946" y="75544"/>
                  </a:cubicBezTo>
                  <a:cubicBezTo>
                    <a:pt x="114964" y="86210"/>
                    <a:pt x="110244" y="94638"/>
                    <a:pt x="102537" y="102329"/>
                  </a:cubicBezTo>
                  <a:cubicBezTo>
                    <a:pt x="94835" y="110014"/>
                    <a:pt x="86385" y="114976"/>
                    <a:pt x="75701" y="117952"/>
                  </a:cubicBezTo>
                  <a:cubicBezTo>
                    <a:pt x="65018" y="120680"/>
                    <a:pt x="55324" y="120680"/>
                    <a:pt x="44635" y="117952"/>
                  </a:cubicBezTo>
                  <a:cubicBezTo>
                    <a:pt x="33952" y="114976"/>
                    <a:pt x="25502" y="110014"/>
                    <a:pt x="17800" y="102329"/>
                  </a:cubicBezTo>
                  <a:cubicBezTo>
                    <a:pt x="9845" y="94638"/>
                    <a:pt x="4877" y="86210"/>
                    <a:pt x="2143" y="75544"/>
                  </a:cubicBezTo>
                  <a:cubicBezTo>
                    <a:pt x="-838" y="64883"/>
                    <a:pt x="-590" y="55206"/>
                    <a:pt x="2143" y="44545"/>
                  </a:cubicBezTo>
                  <a:cubicBezTo>
                    <a:pt x="5125" y="33879"/>
                    <a:pt x="9845" y="25451"/>
                    <a:pt x="17800" y="17760"/>
                  </a:cubicBezTo>
                  <a:cubicBezTo>
                    <a:pt x="25502" y="10075"/>
                    <a:pt x="33952" y="4866"/>
                    <a:pt x="44635" y="2137"/>
                  </a:cubicBezTo>
                  <a:cubicBezTo>
                    <a:pt x="55324" y="-838"/>
                    <a:pt x="65018" y="-590"/>
                    <a:pt x="75701" y="2137"/>
                  </a:cubicBezTo>
                  <a:cubicBezTo>
                    <a:pt x="86385" y="5113"/>
                    <a:pt x="94835" y="10075"/>
                    <a:pt x="102537" y="1776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01" name="Google Shape;701;g17b66192c4d_0_2491"/>
            <p:cNvSpPr/>
            <p:nvPr/>
          </p:nvSpPr>
          <p:spPr>
            <a:xfrm>
              <a:off x="2069741" y="615327"/>
              <a:ext cx="707100" cy="73200"/>
            </a:xfrm>
            <a:custGeom>
              <a:rect b="b" l="l" r="r" t="t"/>
              <a:pathLst>
                <a:path extrusionOk="0" h="120000" w="120000">
                  <a:moveTo>
                    <a:pt x="114011" y="120000"/>
                  </a:moveTo>
                  <a:lnTo>
                    <a:pt x="5988" y="120000"/>
                  </a:lnTo>
                  <a:cubicBezTo>
                    <a:pt x="2394" y="120000"/>
                    <a:pt x="0" y="93600"/>
                    <a:pt x="0" y="60000"/>
                  </a:cubicBezTo>
                  <a:cubicBezTo>
                    <a:pt x="0" y="24000"/>
                    <a:pt x="2394" y="0"/>
                    <a:pt x="5988" y="0"/>
                  </a:cubicBezTo>
                  <a:lnTo>
                    <a:pt x="114011" y="0"/>
                  </a:lnTo>
                  <a:cubicBezTo>
                    <a:pt x="117366" y="0"/>
                    <a:pt x="120000" y="24000"/>
                    <a:pt x="120000" y="60000"/>
                  </a:cubicBezTo>
                  <a:cubicBezTo>
                    <a:pt x="120000" y="88800"/>
                    <a:pt x="117366" y="120000"/>
                    <a:pt x="114011" y="12000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02" name="Google Shape;702;g17b66192c4d_0_2491"/>
            <p:cNvSpPr/>
            <p:nvPr/>
          </p:nvSpPr>
          <p:spPr>
            <a:xfrm>
              <a:off x="2349435" y="254833"/>
              <a:ext cx="116700" cy="116700"/>
            </a:xfrm>
            <a:custGeom>
              <a:rect b="b" l="l" r="r" t="t"/>
              <a:pathLst>
                <a:path extrusionOk="0" h="120000" w="120000">
                  <a:moveTo>
                    <a:pt x="120000" y="60722"/>
                  </a:moveTo>
                  <a:cubicBezTo>
                    <a:pt x="120000" y="70844"/>
                    <a:pt x="117144" y="80961"/>
                    <a:pt x="111427" y="91083"/>
                  </a:cubicBezTo>
                  <a:cubicBezTo>
                    <a:pt x="105716" y="99761"/>
                    <a:pt x="100000" y="106988"/>
                    <a:pt x="90000" y="112772"/>
                  </a:cubicBezTo>
                  <a:cubicBezTo>
                    <a:pt x="80000" y="118555"/>
                    <a:pt x="71427" y="120000"/>
                    <a:pt x="60000" y="120000"/>
                  </a:cubicBezTo>
                  <a:cubicBezTo>
                    <a:pt x="48572" y="120000"/>
                    <a:pt x="40000" y="118555"/>
                    <a:pt x="30000" y="112772"/>
                  </a:cubicBezTo>
                  <a:cubicBezTo>
                    <a:pt x="20000" y="106988"/>
                    <a:pt x="12855" y="99761"/>
                    <a:pt x="8572" y="91083"/>
                  </a:cubicBezTo>
                  <a:cubicBezTo>
                    <a:pt x="2855" y="80961"/>
                    <a:pt x="0" y="70844"/>
                    <a:pt x="0" y="60722"/>
                  </a:cubicBezTo>
                  <a:cubicBezTo>
                    <a:pt x="0" y="49155"/>
                    <a:pt x="2855" y="39038"/>
                    <a:pt x="8572" y="30361"/>
                  </a:cubicBezTo>
                  <a:cubicBezTo>
                    <a:pt x="12855" y="20238"/>
                    <a:pt x="20000" y="13011"/>
                    <a:pt x="30000" y="7227"/>
                  </a:cubicBezTo>
                  <a:cubicBezTo>
                    <a:pt x="40000" y="1444"/>
                    <a:pt x="48572" y="0"/>
                    <a:pt x="60000" y="0"/>
                  </a:cubicBezTo>
                  <a:cubicBezTo>
                    <a:pt x="71427" y="0"/>
                    <a:pt x="80000" y="1444"/>
                    <a:pt x="90000" y="7227"/>
                  </a:cubicBezTo>
                  <a:cubicBezTo>
                    <a:pt x="100000" y="13011"/>
                    <a:pt x="105716" y="20238"/>
                    <a:pt x="111427" y="30361"/>
                  </a:cubicBezTo>
                  <a:cubicBezTo>
                    <a:pt x="117144" y="39038"/>
                    <a:pt x="120000" y="49155"/>
                    <a:pt x="120000" y="6072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03" name="Google Shape;703;g17b66192c4d_0_2491"/>
            <p:cNvSpPr/>
            <p:nvPr/>
          </p:nvSpPr>
          <p:spPr>
            <a:xfrm>
              <a:off x="1579770" y="566516"/>
              <a:ext cx="164400" cy="164400"/>
            </a:xfrm>
            <a:custGeom>
              <a:rect b="b" l="l" r="r" t="t"/>
              <a:pathLst>
                <a:path extrusionOk="0" h="120000" w="120000">
                  <a:moveTo>
                    <a:pt x="64596" y="359"/>
                  </a:moveTo>
                  <a:cubicBezTo>
                    <a:pt x="74808" y="359"/>
                    <a:pt x="84002" y="3417"/>
                    <a:pt x="93190" y="10563"/>
                  </a:cubicBezTo>
                  <a:cubicBezTo>
                    <a:pt x="102383" y="16685"/>
                    <a:pt x="108510" y="22807"/>
                    <a:pt x="113614" y="33010"/>
                  </a:cubicBezTo>
                  <a:cubicBezTo>
                    <a:pt x="118722" y="42196"/>
                    <a:pt x="120765" y="52399"/>
                    <a:pt x="119741" y="63620"/>
                  </a:cubicBezTo>
                  <a:cubicBezTo>
                    <a:pt x="118722" y="73823"/>
                    <a:pt x="115656" y="84032"/>
                    <a:pt x="109529" y="93212"/>
                  </a:cubicBezTo>
                  <a:cubicBezTo>
                    <a:pt x="103402" y="102398"/>
                    <a:pt x="96256" y="108520"/>
                    <a:pt x="86044" y="113619"/>
                  </a:cubicBezTo>
                  <a:cubicBezTo>
                    <a:pt x="75827" y="118723"/>
                    <a:pt x="66639" y="120764"/>
                    <a:pt x="55403" y="119741"/>
                  </a:cubicBezTo>
                  <a:cubicBezTo>
                    <a:pt x="44172" y="118723"/>
                    <a:pt x="34979" y="115660"/>
                    <a:pt x="25785" y="109538"/>
                  </a:cubicBezTo>
                  <a:cubicBezTo>
                    <a:pt x="16597" y="103416"/>
                    <a:pt x="10470" y="96276"/>
                    <a:pt x="6385" y="86073"/>
                  </a:cubicBezTo>
                  <a:cubicBezTo>
                    <a:pt x="1277" y="75864"/>
                    <a:pt x="-765" y="66684"/>
                    <a:pt x="258" y="55457"/>
                  </a:cubicBezTo>
                  <a:cubicBezTo>
                    <a:pt x="1277" y="44236"/>
                    <a:pt x="4343" y="35051"/>
                    <a:pt x="10470" y="25865"/>
                  </a:cubicBezTo>
                  <a:cubicBezTo>
                    <a:pt x="16597" y="16685"/>
                    <a:pt x="23743" y="9539"/>
                    <a:pt x="33955" y="5458"/>
                  </a:cubicBezTo>
                  <a:cubicBezTo>
                    <a:pt x="43148" y="359"/>
                    <a:pt x="53360" y="-663"/>
                    <a:pt x="64596" y="359"/>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04" name="Google Shape;704;g17b66192c4d_0_2491"/>
            <p:cNvSpPr/>
            <p:nvPr/>
          </p:nvSpPr>
          <p:spPr>
            <a:xfrm>
              <a:off x="1598270" y="591370"/>
              <a:ext cx="121200" cy="121200"/>
            </a:xfrm>
            <a:custGeom>
              <a:rect b="b" l="l" r="r" t="t"/>
              <a:pathLst>
                <a:path extrusionOk="0" h="120000" w="120000">
                  <a:moveTo>
                    <a:pt x="96537" y="11998"/>
                  </a:moveTo>
                  <a:cubicBezTo>
                    <a:pt x="105136" y="19165"/>
                    <a:pt x="110865" y="26326"/>
                    <a:pt x="115167" y="36357"/>
                  </a:cubicBezTo>
                  <a:cubicBezTo>
                    <a:pt x="119464" y="46388"/>
                    <a:pt x="120896" y="56419"/>
                    <a:pt x="119464" y="67882"/>
                  </a:cubicBezTo>
                  <a:cubicBezTo>
                    <a:pt x="118032" y="77908"/>
                    <a:pt x="113729" y="86506"/>
                    <a:pt x="108001" y="96537"/>
                  </a:cubicBezTo>
                  <a:cubicBezTo>
                    <a:pt x="100834" y="105136"/>
                    <a:pt x="93673" y="110865"/>
                    <a:pt x="83642" y="115167"/>
                  </a:cubicBezTo>
                  <a:cubicBezTo>
                    <a:pt x="73611" y="119464"/>
                    <a:pt x="63580" y="120896"/>
                    <a:pt x="53549" y="119464"/>
                  </a:cubicBezTo>
                  <a:cubicBezTo>
                    <a:pt x="42091" y="118032"/>
                    <a:pt x="32060" y="113729"/>
                    <a:pt x="23462" y="108001"/>
                  </a:cubicBezTo>
                  <a:cubicBezTo>
                    <a:pt x="13431" y="100834"/>
                    <a:pt x="9134" y="93673"/>
                    <a:pt x="4832" y="83642"/>
                  </a:cubicBezTo>
                  <a:cubicBezTo>
                    <a:pt x="535" y="72179"/>
                    <a:pt x="-896" y="63580"/>
                    <a:pt x="535" y="52117"/>
                  </a:cubicBezTo>
                  <a:cubicBezTo>
                    <a:pt x="1967" y="40654"/>
                    <a:pt x="4832" y="32060"/>
                    <a:pt x="11998" y="23462"/>
                  </a:cubicBezTo>
                  <a:cubicBezTo>
                    <a:pt x="17733" y="14863"/>
                    <a:pt x="26326" y="9134"/>
                    <a:pt x="37789" y="4832"/>
                  </a:cubicBezTo>
                  <a:cubicBezTo>
                    <a:pt x="47820" y="535"/>
                    <a:pt x="56419" y="-896"/>
                    <a:pt x="67882" y="535"/>
                  </a:cubicBezTo>
                  <a:cubicBezTo>
                    <a:pt x="79345" y="1967"/>
                    <a:pt x="87939" y="4832"/>
                    <a:pt x="96537" y="1199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05" name="Google Shape;705;g17b66192c4d_0_2491"/>
            <p:cNvSpPr/>
            <p:nvPr/>
          </p:nvSpPr>
          <p:spPr>
            <a:xfrm>
              <a:off x="1628445" y="615327"/>
              <a:ext cx="66900" cy="66900"/>
            </a:xfrm>
            <a:custGeom>
              <a:rect b="b" l="l" r="r" t="t"/>
              <a:pathLst>
                <a:path extrusionOk="0" h="120000" w="120000">
                  <a:moveTo>
                    <a:pt x="112172" y="26088"/>
                  </a:moveTo>
                  <a:cubicBezTo>
                    <a:pt x="117388" y="36522"/>
                    <a:pt x="117388" y="46955"/>
                    <a:pt x="120000" y="57388"/>
                  </a:cubicBezTo>
                  <a:cubicBezTo>
                    <a:pt x="120000" y="67827"/>
                    <a:pt x="120000" y="75650"/>
                    <a:pt x="114783" y="86088"/>
                  </a:cubicBezTo>
                  <a:cubicBezTo>
                    <a:pt x="109566" y="93911"/>
                    <a:pt x="101738" y="101738"/>
                    <a:pt x="93911" y="109566"/>
                  </a:cubicBezTo>
                  <a:cubicBezTo>
                    <a:pt x="83477" y="114783"/>
                    <a:pt x="75650" y="120000"/>
                    <a:pt x="62611" y="120000"/>
                  </a:cubicBezTo>
                  <a:cubicBezTo>
                    <a:pt x="52172" y="120000"/>
                    <a:pt x="44350" y="117388"/>
                    <a:pt x="33911" y="112172"/>
                  </a:cubicBezTo>
                  <a:cubicBezTo>
                    <a:pt x="23477" y="106955"/>
                    <a:pt x="15650" y="99127"/>
                    <a:pt x="10433" y="91305"/>
                  </a:cubicBezTo>
                  <a:cubicBezTo>
                    <a:pt x="5216" y="80872"/>
                    <a:pt x="2611" y="73044"/>
                    <a:pt x="0" y="62611"/>
                  </a:cubicBezTo>
                  <a:cubicBezTo>
                    <a:pt x="0" y="49566"/>
                    <a:pt x="2611" y="41738"/>
                    <a:pt x="7827" y="31305"/>
                  </a:cubicBezTo>
                  <a:cubicBezTo>
                    <a:pt x="13044" y="20872"/>
                    <a:pt x="18261" y="13044"/>
                    <a:pt x="28694" y="7827"/>
                  </a:cubicBezTo>
                  <a:cubicBezTo>
                    <a:pt x="39127" y="0"/>
                    <a:pt x="46955" y="0"/>
                    <a:pt x="57388" y="0"/>
                  </a:cubicBezTo>
                  <a:cubicBezTo>
                    <a:pt x="70433" y="0"/>
                    <a:pt x="78261" y="0"/>
                    <a:pt x="88694" y="5216"/>
                  </a:cubicBezTo>
                  <a:cubicBezTo>
                    <a:pt x="99127" y="10433"/>
                    <a:pt x="106955" y="18261"/>
                    <a:pt x="112172" y="26088"/>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706" name="Google Shape;706;g17b66192c4d_0_2491"/>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07" name="Google Shape;707;g17b66192c4d_0_2491"/>
          <p:cNvSpPr/>
          <p:nvPr>
            <p:ph idx="2" type="pic"/>
          </p:nvPr>
        </p:nvSpPr>
        <p:spPr>
          <a:xfrm>
            <a:off x="8300759" y="1585605"/>
            <a:ext cx="2067600" cy="3700800"/>
          </a:xfrm>
          <a:prstGeom prst="rect">
            <a:avLst/>
          </a:prstGeom>
          <a:solidFill>
            <a:srgbClr val="F2F2F2"/>
          </a:solid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 name="Shape 53"/>
        <p:cNvGrpSpPr/>
        <p:nvPr/>
      </p:nvGrpSpPr>
      <p:grpSpPr>
        <a:xfrm>
          <a:off x="0" y="0"/>
          <a:ext cx="0" cy="0"/>
          <a:chOff x="0" y="0"/>
          <a:chExt cx="0" cy="0"/>
        </a:xfrm>
      </p:grpSpPr>
      <p:sp>
        <p:nvSpPr>
          <p:cNvPr id="54" name="Google Shape;54;ge77a3e67f9_0_14"/>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55" name="Google Shape;55;ge77a3e67f9_0_1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p:cSld name="70">
    <p:spTree>
      <p:nvGrpSpPr>
        <p:cNvPr id="708" name="Shape 708"/>
        <p:cNvGrpSpPr/>
        <p:nvPr/>
      </p:nvGrpSpPr>
      <p:grpSpPr>
        <a:xfrm>
          <a:off x="0" y="0"/>
          <a:ext cx="0" cy="0"/>
          <a:chOff x="0" y="0"/>
          <a:chExt cx="0" cy="0"/>
        </a:xfrm>
      </p:grpSpPr>
      <p:grpSp>
        <p:nvGrpSpPr>
          <p:cNvPr id="709" name="Google Shape;709;g17b66192c4d_0_2517"/>
          <p:cNvGrpSpPr/>
          <p:nvPr/>
        </p:nvGrpSpPr>
        <p:grpSpPr>
          <a:xfrm>
            <a:off x="8913791" y="1806695"/>
            <a:ext cx="2008176" cy="3652268"/>
            <a:chOff x="0" y="0"/>
            <a:chExt cx="4016352" cy="7304535"/>
          </a:xfrm>
        </p:grpSpPr>
        <p:sp>
          <p:nvSpPr>
            <p:cNvPr id="710" name="Google Shape;710;g17b66192c4d_0_2517"/>
            <p:cNvSpPr/>
            <p:nvPr/>
          </p:nvSpPr>
          <p:spPr>
            <a:xfrm>
              <a:off x="368206" y="5775135"/>
              <a:ext cx="3126300" cy="1529400"/>
            </a:xfrm>
            <a:custGeom>
              <a:rect b="b" l="l" r="r" t="t"/>
              <a:pathLst>
                <a:path extrusionOk="0" h="120000" w="120000">
                  <a:moveTo>
                    <a:pt x="15133" y="99993"/>
                  </a:moveTo>
                  <a:cubicBezTo>
                    <a:pt x="16127" y="106239"/>
                    <a:pt x="16527" y="118741"/>
                    <a:pt x="59733" y="119960"/>
                  </a:cubicBezTo>
                  <a:cubicBezTo>
                    <a:pt x="102011" y="120777"/>
                    <a:pt x="102477" y="107732"/>
                    <a:pt x="103538" y="100804"/>
                  </a:cubicBezTo>
                  <a:cubicBezTo>
                    <a:pt x="104800" y="93468"/>
                    <a:pt x="104138" y="14537"/>
                    <a:pt x="120000" y="1084"/>
                  </a:cubicBezTo>
                  <a:cubicBezTo>
                    <a:pt x="92988" y="816"/>
                    <a:pt x="59866" y="542"/>
                    <a:pt x="59866" y="542"/>
                  </a:cubicBezTo>
                  <a:cubicBezTo>
                    <a:pt x="27677" y="273"/>
                    <a:pt x="28538" y="273"/>
                    <a:pt x="0" y="0"/>
                  </a:cubicBezTo>
                  <a:cubicBezTo>
                    <a:pt x="14466" y="10730"/>
                    <a:pt x="14205" y="94010"/>
                    <a:pt x="15133" y="99993"/>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11" name="Google Shape;711;g17b66192c4d_0_2517"/>
            <p:cNvSpPr/>
            <p:nvPr/>
          </p:nvSpPr>
          <p:spPr>
            <a:xfrm>
              <a:off x="368206" y="0"/>
              <a:ext cx="3126300" cy="1527900"/>
            </a:xfrm>
            <a:custGeom>
              <a:rect b="b" l="l" r="r" t="t"/>
              <a:pathLst>
                <a:path extrusionOk="0" h="120000" w="120000">
                  <a:moveTo>
                    <a:pt x="104866" y="20021"/>
                  </a:moveTo>
                  <a:cubicBezTo>
                    <a:pt x="103872" y="13634"/>
                    <a:pt x="103472" y="1136"/>
                    <a:pt x="60266" y="50"/>
                  </a:cubicBezTo>
                  <a:cubicBezTo>
                    <a:pt x="17988" y="-901"/>
                    <a:pt x="17522" y="12274"/>
                    <a:pt x="16461" y="19069"/>
                  </a:cubicBezTo>
                  <a:cubicBezTo>
                    <a:pt x="15200" y="26536"/>
                    <a:pt x="15861" y="105463"/>
                    <a:pt x="0" y="118779"/>
                  </a:cubicBezTo>
                  <a:cubicBezTo>
                    <a:pt x="27011" y="119182"/>
                    <a:pt x="60133" y="119457"/>
                    <a:pt x="60133" y="119457"/>
                  </a:cubicBezTo>
                  <a:cubicBezTo>
                    <a:pt x="92322" y="119725"/>
                    <a:pt x="91461" y="119725"/>
                    <a:pt x="120000" y="120000"/>
                  </a:cubicBezTo>
                  <a:cubicBezTo>
                    <a:pt x="105533" y="109130"/>
                    <a:pt x="105794" y="25993"/>
                    <a:pt x="104866" y="20021"/>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712" name="Google Shape;712;g17b66192c4d_0_2517"/>
            <p:cNvGrpSpPr/>
            <p:nvPr/>
          </p:nvGrpSpPr>
          <p:grpSpPr>
            <a:xfrm>
              <a:off x="0" y="1307324"/>
              <a:ext cx="4016352" cy="4574400"/>
              <a:chOff x="0" y="0"/>
              <a:chExt cx="4016352" cy="4574400"/>
            </a:xfrm>
          </p:grpSpPr>
          <p:grpSp>
            <p:nvGrpSpPr>
              <p:cNvPr id="713" name="Google Shape;713;g17b66192c4d_0_2517"/>
              <p:cNvGrpSpPr/>
              <p:nvPr/>
            </p:nvGrpSpPr>
            <p:grpSpPr>
              <a:xfrm>
                <a:off x="3822328" y="2470997"/>
                <a:ext cx="128238" cy="1173300"/>
                <a:chOff x="0" y="0"/>
                <a:chExt cx="128238" cy="1173300"/>
              </a:xfrm>
            </p:grpSpPr>
            <p:sp>
              <p:nvSpPr>
                <p:cNvPr id="714" name="Google Shape;714;g17b66192c4d_0_2517"/>
                <p:cNvSpPr/>
                <p:nvPr/>
              </p:nvSpPr>
              <p:spPr>
                <a:xfrm>
                  <a:off x="7938" y="0"/>
                  <a:ext cx="120300" cy="11733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15" name="Google Shape;715;g17b66192c4d_0_2517"/>
                <p:cNvSpPr/>
                <p:nvPr/>
              </p:nvSpPr>
              <p:spPr>
                <a:xfrm>
                  <a:off x="0" y="0"/>
                  <a:ext cx="120300" cy="11733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16" name="Google Shape;716;g17b66192c4d_0_2517"/>
                <p:cNvSpPr/>
                <p:nvPr/>
              </p:nvSpPr>
              <p:spPr>
                <a:xfrm>
                  <a:off x="0" y="37739"/>
                  <a:ext cx="120300" cy="10977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17" name="Google Shape;717;g17b66192c4d_0_2517"/>
                <p:cNvSpPr/>
                <p:nvPr/>
              </p:nvSpPr>
              <p:spPr>
                <a:xfrm>
                  <a:off x="0" y="75478"/>
                  <a:ext cx="120300" cy="10221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18" name="Google Shape;718;g17b66192c4d_0_2517"/>
                <p:cNvSpPr/>
                <p:nvPr/>
              </p:nvSpPr>
              <p:spPr>
                <a:xfrm>
                  <a:off x="0" y="110991"/>
                  <a:ext cx="120300" cy="9513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19" name="Google Shape;719;g17b66192c4d_0_2517"/>
                <p:cNvSpPr/>
                <p:nvPr/>
              </p:nvSpPr>
              <p:spPr>
                <a:xfrm>
                  <a:off x="0" y="146503"/>
                  <a:ext cx="120300" cy="8445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720" name="Google Shape;720;g17b66192c4d_0_2517"/>
              <p:cNvGrpSpPr/>
              <p:nvPr/>
            </p:nvGrpSpPr>
            <p:grpSpPr>
              <a:xfrm>
                <a:off x="3722814" y="1061055"/>
                <a:ext cx="293538" cy="738300"/>
                <a:chOff x="0" y="0"/>
                <a:chExt cx="293538" cy="738300"/>
              </a:xfrm>
            </p:grpSpPr>
            <p:sp>
              <p:nvSpPr>
                <p:cNvPr id="721" name="Google Shape;721;g17b66192c4d_0_2517"/>
                <p:cNvSpPr/>
                <p:nvPr/>
              </p:nvSpPr>
              <p:spPr>
                <a:xfrm>
                  <a:off x="7938" y="0"/>
                  <a:ext cx="285600" cy="7383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722" name="Google Shape;722;g17b66192c4d_0_2517"/>
                <p:cNvSpPr/>
                <p:nvPr/>
              </p:nvSpPr>
              <p:spPr>
                <a:xfrm>
                  <a:off x="1902" y="3968"/>
                  <a:ext cx="285600" cy="7263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723" name="Google Shape;723;g17b66192c4d_0_2517"/>
                <p:cNvSpPr/>
                <p:nvPr/>
              </p:nvSpPr>
              <p:spPr>
                <a:xfrm>
                  <a:off x="1902" y="40608"/>
                  <a:ext cx="285600" cy="6570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724" name="Google Shape;724;g17b66192c4d_0_2517"/>
                <p:cNvSpPr/>
                <p:nvPr/>
              </p:nvSpPr>
              <p:spPr>
                <a:xfrm>
                  <a:off x="1904" y="99466"/>
                  <a:ext cx="285600" cy="5394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725" name="Google Shape;725;g17b66192c4d_0_2517"/>
                <p:cNvSpPr/>
                <p:nvPr/>
              </p:nvSpPr>
              <p:spPr>
                <a:xfrm>
                  <a:off x="0" y="140225"/>
                  <a:ext cx="285600" cy="4578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726" name="Google Shape;726;g17b66192c4d_0_2517"/>
                <p:cNvSpPr/>
                <p:nvPr/>
              </p:nvSpPr>
              <p:spPr>
                <a:xfrm>
                  <a:off x="47582" y="205140"/>
                  <a:ext cx="238200" cy="3279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grpSp>
          <p:grpSp>
            <p:nvGrpSpPr>
              <p:cNvPr id="727" name="Google Shape;727;g17b66192c4d_0_2517"/>
              <p:cNvGrpSpPr/>
              <p:nvPr/>
            </p:nvGrpSpPr>
            <p:grpSpPr>
              <a:xfrm>
                <a:off x="0" y="0"/>
                <a:ext cx="3862500" cy="4574400"/>
                <a:chOff x="0" y="0"/>
                <a:chExt cx="3862500" cy="4574400"/>
              </a:xfrm>
            </p:grpSpPr>
            <p:sp>
              <p:nvSpPr>
                <p:cNvPr id="728" name="Google Shape;728;g17b66192c4d_0_2517"/>
                <p:cNvSpPr/>
                <p:nvPr/>
              </p:nvSpPr>
              <p:spPr>
                <a:xfrm>
                  <a:off x="0" y="0"/>
                  <a:ext cx="3862500" cy="4574400"/>
                </a:xfrm>
                <a:prstGeom prst="roundRect">
                  <a:avLst>
                    <a:gd fmla="val 18412" name="adj"/>
                  </a:avLst>
                </a:prstGeom>
                <a:solidFill>
                  <a:srgbClr val="B6B6B8"/>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29" name="Google Shape;729;g17b66192c4d_0_2517"/>
                <p:cNvSpPr/>
                <p:nvPr/>
              </p:nvSpPr>
              <p:spPr>
                <a:xfrm>
                  <a:off x="18689" y="22133"/>
                  <a:ext cx="3825300" cy="4530000"/>
                </a:xfrm>
                <a:prstGeom prst="roundRect">
                  <a:avLst>
                    <a:gd fmla="val 18260"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30" name="Google Shape;730;g17b66192c4d_0_2517"/>
                <p:cNvSpPr/>
                <p:nvPr/>
              </p:nvSpPr>
              <p:spPr>
                <a:xfrm>
                  <a:off x="42779" y="50660"/>
                  <a:ext cx="3777000" cy="4473000"/>
                </a:xfrm>
                <a:prstGeom prst="roundRect">
                  <a:avLst>
                    <a:gd fmla="val 18493" name="adj"/>
                  </a:avLst>
                </a:prstGeom>
                <a:solidFill>
                  <a:srgbClr val="ECECEC"/>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31" name="Google Shape;731;g17b66192c4d_0_2517"/>
                <p:cNvSpPr/>
                <p:nvPr/>
              </p:nvSpPr>
              <p:spPr>
                <a:xfrm>
                  <a:off x="137868" y="163268"/>
                  <a:ext cx="3586800" cy="4247700"/>
                </a:xfrm>
                <a:prstGeom prst="roundRect">
                  <a:avLst>
                    <a:gd fmla="val 18411" name="adj"/>
                  </a:avLst>
                </a:prstGeom>
                <a:solidFill>
                  <a:srgbClr val="424242"/>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32" name="Google Shape;732;g17b66192c4d_0_2517"/>
                <p:cNvSpPr/>
                <p:nvPr/>
              </p:nvSpPr>
              <p:spPr>
                <a:xfrm>
                  <a:off x="155415" y="184048"/>
                  <a:ext cx="3551700" cy="4206300"/>
                </a:xfrm>
                <a:prstGeom prst="roundRect">
                  <a:avLst>
                    <a:gd fmla="val 18236"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grpSp>
      <p:sp>
        <p:nvSpPr>
          <p:cNvPr id="733" name="Google Shape;733;g17b66192c4d_0_2517"/>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34" name="Google Shape;734;g17b66192c4d_0_2517"/>
          <p:cNvSpPr/>
          <p:nvPr>
            <p:ph idx="2" type="pic"/>
          </p:nvPr>
        </p:nvSpPr>
        <p:spPr>
          <a:xfrm>
            <a:off x="9231840" y="2805062"/>
            <a:ext cx="1295100" cy="1648800"/>
          </a:xfrm>
          <a:prstGeom prst="rect">
            <a:avLst/>
          </a:prstGeom>
          <a:solidFill>
            <a:srgbClr val="F2F2F2"/>
          </a:solidFill>
          <a:ln>
            <a:noFill/>
          </a:ln>
        </p:spPr>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p:cSld name="71">
    <p:spTree>
      <p:nvGrpSpPr>
        <p:cNvPr id="735" name="Shape 735"/>
        <p:cNvGrpSpPr/>
        <p:nvPr/>
      </p:nvGrpSpPr>
      <p:grpSpPr>
        <a:xfrm>
          <a:off x="0" y="0"/>
          <a:ext cx="0" cy="0"/>
          <a:chOff x="0" y="0"/>
          <a:chExt cx="0" cy="0"/>
        </a:xfrm>
      </p:grpSpPr>
      <p:sp>
        <p:nvSpPr>
          <p:cNvPr id="736" name="Google Shape;736;g17b66192c4d_0_2544"/>
          <p:cNvSpPr/>
          <p:nvPr/>
        </p:nvSpPr>
        <p:spPr>
          <a:xfrm>
            <a:off x="6476950" y="0"/>
            <a:ext cx="57153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737" name="Google Shape;737;g17b66192c4d_0_2544"/>
          <p:cNvGrpSpPr/>
          <p:nvPr/>
        </p:nvGrpSpPr>
        <p:grpSpPr>
          <a:xfrm>
            <a:off x="5397398" y="1465646"/>
            <a:ext cx="2159137" cy="3926685"/>
            <a:chOff x="0" y="0"/>
            <a:chExt cx="4318273" cy="7853369"/>
          </a:xfrm>
        </p:grpSpPr>
        <p:sp>
          <p:nvSpPr>
            <p:cNvPr id="738" name="Google Shape;738;g17b66192c4d_0_2544"/>
            <p:cNvSpPr/>
            <p:nvPr/>
          </p:nvSpPr>
          <p:spPr>
            <a:xfrm>
              <a:off x="395876" y="6209069"/>
              <a:ext cx="3361200" cy="1644300"/>
            </a:xfrm>
            <a:custGeom>
              <a:rect b="b" l="l" r="r" t="t"/>
              <a:pathLst>
                <a:path extrusionOk="0" h="120000" w="120000">
                  <a:moveTo>
                    <a:pt x="15133" y="99993"/>
                  </a:moveTo>
                  <a:cubicBezTo>
                    <a:pt x="16127" y="106239"/>
                    <a:pt x="16527" y="118741"/>
                    <a:pt x="59733" y="119960"/>
                  </a:cubicBezTo>
                  <a:cubicBezTo>
                    <a:pt x="102011" y="120777"/>
                    <a:pt x="102477" y="107732"/>
                    <a:pt x="103538" y="100804"/>
                  </a:cubicBezTo>
                  <a:cubicBezTo>
                    <a:pt x="104800" y="93468"/>
                    <a:pt x="104138" y="14537"/>
                    <a:pt x="120000" y="1084"/>
                  </a:cubicBezTo>
                  <a:cubicBezTo>
                    <a:pt x="92988" y="816"/>
                    <a:pt x="59866" y="542"/>
                    <a:pt x="59866" y="542"/>
                  </a:cubicBezTo>
                  <a:cubicBezTo>
                    <a:pt x="27677" y="273"/>
                    <a:pt x="28538" y="273"/>
                    <a:pt x="0" y="0"/>
                  </a:cubicBezTo>
                  <a:cubicBezTo>
                    <a:pt x="14466" y="10730"/>
                    <a:pt x="14205" y="94010"/>
                    <a:pt x="15133" y="99993"/>
                  </a:cubicBezTo>
                </a:path>
              </a:pathLst>
            </a:custGeom>
            <a:solidFill>
              <a:srgbClr val="323031"/>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39" name="Google Shape;739;g17b66192c4d_0_2544"/>
            <p:cNvSpPr/>
            <p:nvPr/>
          </p:nvSpPr>
          <p:spPr>
            <a:xfrm>
              <a:off x="395876" y="0"/>
              <a:ext cx="3361200" cy="1642800"/>
            </a:xfrm>
            <a:custGeom>
              <a:rect b="b" l="l" r="r" t="t"/>
              <a:pathLst>
                <a:path extrusionOk="0" h="120000" w="120000">
                  <a:moveTo>
                    <a:pt x="104866" y="20021"/>
                  </a:moveTo>
                  <a:cubicBezTo>
                    <a:pt x="103872" y="13634"/>
                    <a:pt x="103472" y="1136"/>
                    <a:pt x="60266" y="50"/>
                  </a:cubicBezTo>
                  <a:cubicBezTo>
                    <a:pt x="17988" y="-901"/>
                    <a:pt x="17522" y="12274"/>
                    <a:pt x="16461" y="19069"/>
                  </a:cubicBezTo>
                  <a:cubicBezTo>
                    <a:pt x="15200" y="26536"/>
                    <a:pt x="15861" y="105463"/>
                    <a:pt x="0" y="118779"/>
                  </a:cubicBezTo>
                  <a:cubicBezTo>
                    <a:pt x="27011" y="119182"/>
                    <a:pt x="60133" y="119457"/>
                    <a:pt x="60133" y="119457"/>
                  </a:cubicBezTo>
                  <a:cubicBezTo>
                    <a:pt x="92322" y="119725"/>
                    <a:pt x="91461" y="119725"/>
                    <a:pt x="120000" y="120000"/>
                  </a:cubicBezTo>
                  <a:cubicBezTo>
                    <a:pt x="105533" y="109130"/>
                    <a:pt x="105794" y="25993"/>
                    <a:pt x="104866" y="20021"/>
                  </a:cubicBezTo>
                </a:path>
              </a:pathLst>
            </a:custGeom>
            <a:solidFill>
              <a:srgbClr val="323031"/>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740" name="Google Shape;740;g17b66192c4d_0_2544"/>
            <p:cNvGrpSpPr/>
            <p:nvPr/>
          </p:nvGrpSpPr>
          <p:grpSpPr>
            <a:xfrm>
              <a:off x="0" y="1405554"/>
              <a:ext cx="4318273" cy="4917900"/>
              <a:chOff x="0" y="0"/>
              <a:chExt cx="4318273" cy="4917900"/>
            </a:xfrm>
          </p:grpSpPr>
          <p:grpSp>
            <p:nvGrpSpPr>
              <p:cNvPr id="741" name="Google Shape;741;g17b66192c4d_0_2544"/>
              <p:cNvGrpSpPr/>
              <p:nvPr/>
            </p:nvGrpSpPr>
            <p:grpSpPr>
              <a:xfrm>
                <a:off x="4109530" y="2656664"/>
                <a:ext cx="137834" cy="1261200"/>
                <a:chOff x="0" y="0"/>
                <a:chExt cx="137834" cy="1261200"/>
              </a:xfrm>
            </p:grpSpPr>
            <p:sp>
              <p:nvSpPr>
                <p:cNvPr id="742" name="Google Shape;742;g17b66192c4d_0_2544"/>
                <p:cNvSpPr/>
                <p:nvPr/>
              </p:nvSpPr>
              <p:spPr>
                <a:xfrm>
                  <a:off x="8534" y="0"/>
                  <a:ext cx="129300" cy="12612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43" name="Google Shape;743;g17b66192c4d_0_2544"/>
                <p:cNvSpPr/>
                <p:nvPr/>
              </p:nvSpPr>
              <p:spPr>
                <a:xfrm>
                  <a:off x="0" y="0"/>
                  <a:ext cx="129300" cy="12612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44" name="Google Shape;744;g17b66192c4d_0_2544"/>
                <p:cNvSpPr/>
                <p:nvPr/>
              </p:nvSpPr>
              <p:spPr>
                <a:xfrm>
                  <a:off x="0" y="40575"/>
                  <a:ext cx="129300" cy="11802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45" name="Google Shape;745;g17b66192c4d_0_2544"/>
                <p:cNvSpPr/>
                <p:nvPr/>
              </p:nvSpPr>
              <p:spPr>
                <a:xfrm>
                  <a:off x="0" y="81151"/>
                  <a:ext cx="129300" cy="10989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46" name="Google Shape;746;g17b66192c4d_0_2544"/>
                <p:cNvSpPr/>
                <p:nvPr/>
              </p:nvSpPr>
              <p:spPr>
                <a:xfrm>
                  <a:off x="0" y="119331"/>
                  <a:ext cx="129300" cy="10227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47" name="Google Shape;747;g17b66192c4d_0_2544"/>
                <p:cNvSpPr/>
                <p:nvPr/>
              </p:nvSpPr>
              <p:spPr>
                <a:xfrm>
                  <a:off x="0" y="157510"/>
                  <a:ext cx="129300" cy="9081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748" name="Google Shape;748;g17b66192c4d_0_2544"/>
              <p:cNvGrpSpPr/>
              <p:nvPr/>
            </p:nvGrpSpPr>
            <p:grpSpPr>
              <a:xfrm>
                <a:off x="4002539" y="1140782"/>
                <a:ext cx="315734" cy="793800"/>
                <a:chOff x="0" y="0"/>
                <a:chExt cx="315734" cy="793800"/>
              </a:xfrm>
            </p:grpSpPr>
            <p:sp>
              <p:nvSpPr>
                <p:cNvPr id="749" name="Google Shape;749;g17b66192c4d_0_2544"/>
                <p:cNvSpPr/>
                <p:nvPr/>
              </p:nvSpPr>
              <p:spPr>
                <a:xfrm>
                  <a:off x="8534" y="0"/>
                  <a:ext cx="307200" cy="7938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750" name="Google Shape;750;g17b66192c4d_0_2544"/>
                <p:cNvSpPr/>
                <p:nvPr/>
              </p:nvSpPr>
              <p:spPr>
                <a:xfrm>
                  <a:off x="2045" y="4266"/>
                  <a:ext cx="307200" cy="7809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751" name="Google Shape;751;g17b66192c4d_0_2544"/>
                <p:cNvSpPr/>
                <p:nvPr/>
              </p:nvSpPr>
              <p:spPr>
                <a:xfrm>
                  <a:off x="2045" y="43660"/>
                  <a:ext cx="307200" cy="7062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752" name="Google Shape;752;g17b66192c4d_0_2544"/>
                <p:cNvSpPr/>
                <p:nvPr/>
              </p:nvSpPr>
              <p:spPr>
                <a:xfrm>
                  <a:off x="2047" y="106940"/>
                  <a:ext cx="307200" cy="5799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753" name="Google Shape;753;g17b66192c4d_0_2544"/>
                <p:cNvSpPr/>
                <p:nvPr/>
              </p:nvSpPr>
              <p:spPr>
                <a:xfrm>
                  <a:off x="0" y="150760"/>
                  <a:ext cx="307200" cy="4920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754" name="Google Shape;754;g17b66192c4d_0_2544"/>
                <p:cNvSpPr/>
                <p:nvPr/>
              </p:nvSpPr>
              <p:spPr>
                <a:xfrm>
                  <a:off x="51157" y="220555"/>
                  <a:ext cx="255900" cy="3525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grpSp>
          <p:grpSp>
            <p:nvGrpSpPr>
              <p:cNvPr id="755" name="Google Shape;755;g17b66192c4d_0_2544"/>
              <p:cNvGrpSpPr/>
              <p:nvPr/>
            </p:nvGrpSpPr>
            <p:grpSpPr>
              <a:xfrm>
                <a:off x="0" y="0"/>
                <a:ext cx="4152900" cy="4917900"/>
                <a:chOff x="0" y="0"/>
                <a:chExt cx="4152900" cy="4917900"/>
              </a:xfrm>
            </p:grpSpPr>
            <p:sp>
              <p:nvSpPr>
                <p:cNvPr id="756" name="Google Shape;756;g17b66192c4d_0_2544"/>
                <p:cNvSpPr/>
                <p:nvPr/>
              </p:nvSpPr>
              <p:spPr>
                <a:xfrm>
                  <a:off x="0" y="0"/>
                  <a:ext cx="4152900" cy="4917900"/>
                </a:xfrm>
                <a:prstGeom prst="roundRect">
                  <a:avLst>
                    <a:gd fmla="val 18349" name="adj"/>
                  </a:avLst>
                </a:prstGeom>
                <a:solidFill>
                  <a:srgbClr val="B6B6B8"/>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57" name="Google Shape;757;g17b66192c4d_0_2544"/>
                <p:cNvSpPr/>
                <p:nvPr/>
              </p:nvSpPr>
              <p:spPr>
                <a:xfrm>
                  <a:off x="20094" y="23796"/>
                  <a:ext cx="4112700" cy="4870500"/>
                </a:xfrm>
                <a:prstGeom prst="roundRect">
                  <a:avLst>
                    <a:gd fmla="val 18528"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58" name="Google Shape;758;g17b66192c4d_0_2544"/>
                <p:cNvSpPr/>
                <p:nvPr/>
              </p:nvSpPr>
              <p:spPr>
                <a:xfrm>
                  <a:off x="45994" y="54466"/>
                  <a:ext cx="4060800" cy="4809000"/>
                </a:xfrm>
                <a:prstGeom prst="roundRect">
                  <a:avLst>
                    <a:gd fmla="val 18452" name="adj"/>
                  </a:avLst>
                </a:prstGeom>
                <a:solidFill>
                  <a:srgbClr val="ECECEC"/>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59" name="Google Shape;759;g17b66192c4d_0_2544"/>
                <p:cNvSpPr/>
                <p:nvPr/>
              </p:nvSpPr>
              <p:spPr>
                <a:xfrm>
                  <a:off x="148227" y="175535"/>
                  <a:ext cx="3856500" cy="4566900"/>
                </a:xfrm>
                <a:prstGeom prst="roundRect">
                  <a:avLst>
                    <a:gd fmla="val 18442" name="adj"/>
                  </a:avLst>
                </a:prstGeom>
                <a:solidFill>
                  <a:srgbClr val="424242"/>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60" name="Google Shape;760;g17b66192c4d_0_2544"/>
                <p:cNvSpPr/>
                <p:nvPr/>
              </p:nvSpPr>
              <p:spPr>
                <a:xfrm>
                  <a:off x="167093" y="197878"/>
                  <a:ext cx="3818700" cy="4522200"/>
                </a:xfrm>
                <a:prstGeom prst="roundRect">
                  <a:avLst>
                    <a:gd fmla="val 18292"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grpSp>
      <p:sp>
        <p:nvSpPr>
          <p:cNvPr id="761" name="Google Shape;761;g17b66192c4d_0_2544"/>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62" name="Google Shape;762;g17b66192c4d_0_2544"/>
          <p:cNvSpPr/>
          <p:nvPr>
            <p:ph idx="2" type="pic"/>
          </p:nvPr>
        </p:nvSpPr>
        <p:spPr>
          <a:xfrm>
            <a:off x="5738739" y="2546096"/>
            <a:ext cx="1393200" cy="1765500"/>
          </a:xfrm>
          <a:prstGeom prst="rect">
            <a:avLst/>
          </a:prstGeom>
          <a:solidFill>
            <a:srgbClr val="F2F2F2"/>
          </a:solidFill>
          <a:ln>
            <a:noFill/>
          </a:ln>
        </p:spPr>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p:cSld name="72">
    <p:spTree>
      <p:nvGrpSpPr>
        <p:cNvPr id="763" name="Shape 763"/>
        <p:cNvGrpSpPr/>
        <p:nvPr/>
      </p:nvGrpSpPr>
      <p:grpSpPr>
        <a:xfrm>
          <a:off x="0" y="0"/>
          <a:ext cx="0" cy="0"/>
          <a:chOff x="0" y="0"/>
          <a:chExt cx="0" cy="0"/>
        </a:xfrm>
      </p:grpSpPr>
      <p:sp>
        <p:nvSpPr>
          <p:cNvPr id="764" name="Google Shape;764;g17b66192c4d_0_2572"/>
          <p:cNvSpPr/>
          <p:nvPr>
            <p:ph idx="2" type="pic"/>
          </p:nvPr>
        </p:nvSpPr>
        <p:spPr>
          <a:xfrm>
            <a:off x="6220998" y="0"/>
            <a:ext cx="5970900" cy="6858000"/>
          </a:xfrm>
          <a:prstGeom prst="rect">
            <a:avLst/>
          </a:prstGeom>
          <a:solidFill>
            <a:srgbClr val="F2F2F2"/>
          </a:solidFill>
          <a:ln>
            <a:noFill/>
          </a:ln>
        </p:spPr>
      </p:sp>
      <p:sp>
        <p:nvSpPr>
          <p:cNvPr id="765" name="Google Shape;765;g17b66192c4d_0_257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p:cSld name="73">
    <p:spTree>
      <p:nvGrpSpPr>
        <p:cNvPr id="766" name="Shape 766"/>
        <p:cNvGrpSpPr/>
        <p:nvPr/>
      </p:nvGrpSpPr>
      <p:grpSpPr>
        <a:xfrm>
          <a:off x="0" y="0"/>
          <a:ext cx="0" cy="0"/>
          <a:chOff x="0" y="0"/>
          <a:chExt cx="0" cy="0"/>
        </a:xfrm>
      </p:grpSpPr>
      <p:sp>
        <p:nvSpPr>
          <p:cNvPr id="767" name="Google Shape;767;g17b66192c4d_0_2575"/>
          <p:cNvSpPr/>
          <p:nvPr>
            <p:ph idx="2" type="pic"/>
          </p:nvPr>
        </p:nvSpPr>
        <p:spPr>
          <a:xfrm>
            <a:off x="198" y="0"/>
            <a:ext cx="12191700" cy="6858000"/>
          </a:xfrm>
          <a:prstGeom prst="rect">
            <a:avLst/>
          </a:prstGeom>
          <a:solidFill>
            <a:srgbClr val="F2F2F2"/>
          </a:solidFill>
          <a:ln>
            <a:noFill/>
          </a:ln>
        </p:spPr>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p:cSld name="74">
    <p:spTree>
      <p:nvGrpSpPr>
        <p:cNvPr id="768" name="Shape 768"/>
        <p:cNvGrpSpPr/>
        <p:nvPr/>
      </p:nvGrpSpPr>
      <p:grpSpPr>
        <a:xfrm>
          <a:off x="0" y="0"/>
          <a:ext cx="0" cy="0"/>
          <a:chOff x="0" y="0"/>
          <a:chExt cx="0" cy="0"/>
        </a:xfrm>
      </p:grpSpPr>
      <p:sp>
        <p:nvSpPr>
          <p:cNvPr id="769" name="Google Shape;769;g17b66192c4d_0_2577"/>
          <p:cNvSpPr/>
          <p:nvPr>
            <p:ph idx="2" type="pic"/>
          </p:nvPr>
        </p:nvSpPr>
        <p:spPr>
          <a:xfrm>
            <a:off x="198" y="0"/>
            <a:ext cx="12191700" cy="6858000"/>
          </a:xfrm>
          <a:prstGeom prst="rect">
            <a:avLst/>
          </a:prstGeom>
          <a:solidFill>
            <a:srgbClr val="F2F2F2"/>
          </a:solid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p:cSld name="75">
    <p:spTree>
      <p:nvGrpSpPr>
        <p:cNvPr id="770" name="Shape 770"/>
        <p:cNvGrpSpPr/>
        <p:nvPr/>
      </p:nvGrpSpPr>
      <p:grpSpPr>
        <a:xfrm>
          <a:off x="0" y="0"/>
          <a:ext cx="0" cy="0"/>
          <a:chOff x="0" y="0"/>
          <a:chExt cx="0" cy="0"/>
        </a:xfrm>
      </p:grpSpPr>
      <p:sp>
        <p:nvSpPr>
          <p:cNvPr id="771" name="Google Shape;771;g17b66192c4d_0_257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772" name="Google Shape;772;g17b66192c4d_0_2579"/>
          <p:cNvSpPr/>
          <p:nvPr>
            <p:ph idx="2" type="pic"/>
          </p:nvPr>
        </p:nvSpPr>
        <p:spPr>
          <a:xfrm>
            <a:off x="1308317" y="4702750"/>
            <a:ext cx="486000" cy="863700"/>
          </a:xfrm>
          <a:prstGeom prst="rect">
            <a:avLst/>
          </a:prstGeom>
          <a:solidFill>
            <a:srgbClr val="F2F2F2"/>
          </a:solidFill>
          <a:ln>
            <a:noFill/>
          </a:ln>
        </p:spPr>
      </p:sp>
      <p:sp>
        <p:nvSpPr>
          <p:cNvPr id="773" name="Google Shape;773;g17b66192c4d_0_2579"/>
          <p:cNvSpPr/>
          <p:nvPr>
            <p:ph idx="3" type="pic"/>
          </p:nvPr>
        </p:nvSpPr>
        <p:spPr>
          <a:xfrm>
            <a:off x="2142647" y="3974207"/>
            <a:ext cx="1185900" cy="1576500"/>
          </a:xfrm>
          <a:prstGeom prst="rect">
            <a:avLst/>
          </a:prstGeom>
          <a:solidFill>
            <a:srgbClr val="F2F2F2"/>
          </a:solidFill>
          <a:ln>
            <a:noFill/>
          </a:ln>
        </p:spPr>
      </p:sp>
      <p:sp>
        <p:nvSpPr>
          <p:cNvPr id="774" name="Google Shape;774;g17b66192c4d_0_2579"/>
          <p:cNvSpPr/>
          <p:nvPr>
            <p:ph idx="4" type="pic"/>
          </p:nvPr>
        </p:nvSpPr>
        <p:spPr>
          <a:xfrm>
            <a:off x="4113334" y="3974207"/>
            <a:ext cx="1185900" cy="1576500"/>
          </a:xfrm>
          <a:prstGeom prst="rect">
            <a:avLst/>
          </a:prstGeom>
          <a:solidFill>
            <a:srgbClr val="F2F2F2"/>
          </a:solidFill>
          <a:ln>
            <a:noFill/>
          </a:ln>
        </p:spPr>
      </p:sp>
      <p:sp>
        <p:nvSpPr>
          <p:cNvPr id="775" name="Google Shape;775;g17b66192c4d_0_2579"/>
          <p:cNvSpPr/>
          <p:nvPr>
            <p:ph idx="5" type="pic"/>
          </p:nvPr>
        </p:nvSpPr>
        <p:spPr>
          <a:xfrm>
            <a:off x="5566403" y="4702750"/>
            <a:ext cx="486000" cy="863700"/>
          </a:xfrm>
          <a:prstGeom prst="rect">
            <a:avLst/>
          </a:prstGeom>
          <a:solidFill>
            <a:srgbClr val="F2F2F2"/>
          </a:solidFill>
          <a:ln>
            <a:noFill/>
          </a:ln>
        </p:spPr>
      </p:sp>
      <p:sp>
        <p:nvSpPr>
          <p:cNvPr id="776" name="Google Shape;776;g17b66192c4d_0_2579"/>
          <p:cNvSpPr/>
          <p:nvPr>
            <p:ph idx="6" type="pic"/>
          </p:nvPr>
        </p:nvSpPr>
        <p:spPr>
          <a:xfrm>
            <a:off x="7439082" y="3235330"/>
            <a:ext cx="3543300" cy="2236500"/>
          </a:xfrm>
          <a:prstGeom prst="rect">
            <a:avLst/>
          </a:prstGeom>
          <a:solidFill>
            <a:srgbClr val="F2F2F2"/>
          </a:solidFill>
          <a:ln>
            <a:noFill/>
          </a:ln>
        </p:spPr>
      </p:sp>
      <p:sp>
        <p:nvSpPr>
          <p:cNvPr id="777" name="Google Shape;777;g17b66192c4d_0_2579"/>
          <p:cNvSpPr/>
          <p:nvPr>
            <p:ph idx="7" type="pic"/>
          </p:nvPr>
        </p:nvSpPr>
        <p:spPr>
          <a:xfrm>
            <a:off x="6778266" y="1544528"/>
            <a:ext cx="428700" cy="539700"/>
          </a:xfrm>
          <a:prstGeom prst="rect">
            <a:avLst/>
          </a:prstGeom>
          <a:solidFill>
            <a:srgbClr val="F2F2F2"/>
          </a:solidFill>
          <a:ln>
            <a:noFill/>
          </a:ln>
        </p:spPr>
      </p:sp>
      <p:sp>
        <p:nvSpPr>
          <p:cNvPr id="778" name="Google Shape;778;g17b66192c4d_0_2579"/>
          <p:cNvSpPr/>
          <p:nvPr>
            <p:ph idx="8" type="pic"/>
          </p:nvPr>
        </p:nvSpPr>
        <p:spPr>
          <a:xfrm>
            <a:off x="7629394" y="1544528"/>
            <a:ext cx="425700" cy="539700"/>
          </a:xfrm>
          <a:prstGeom prst="rect">
            <a:avLst/>
          </a:prstGeom>
          <a:solidFill>
            <a:srgbClr val="F2F2F2"/>
          </a:solidFill>
          <a:ln>
            <a:noFill/>
          </a:ln>
        </p:spPr>
      </p:sp>
      <p:sp>
        <p:nvSpPr>
          <p:cNvPr id="779" name="Google Shape;779;g17b66192c4d_0_2579"/>
          <p:cNvSpPr/>
          <p:nvPr>
            <p:ph idx="9" type="pic"/>
          </p:nvPr>
        </p:nvSpPr>
        <p:spPr>
          <a:xfrm>
            <a:off x="8477250" y="1544528"/>
            <a:ext cx="425700" cy="550800"/>
          </a:xfrm>
          <a:prstGeom prst="rect">
            <a:avLst/>
          </a:prstGeom>
          <a:solidFill>
            <a:srgbClr val="F2F2F2"/>
          </a:solidFill>
          <a:ln>
            <a:noFill/>
          </a:ln>
        </p:spPr>
      </p:sp>
      <p:sp>
        <p:nvSpPr>
          <p:cNvPr id="780" name="Google Shape;780;g17b66192c4d_0_2579"/>
          <p:cNvSpPr/>
          <p:nvPr>
            <p:ph idx="13" type="pic"/>
          </p:nvPr>
        </p:nvSpPr>
        <p:spPr>
          <a:xfrm>
            <a:off x="9328378" y="1544528"/>
            <a:ext cx="424800" cy="539700"/>
          </a:xfrm>
          <a:prstGeom prst="rect">
            <a:avLst/>
          </a:prstGeom>
          <a:solidFill>
            <a:srgbClr val="F2F2F2"/>
          </a:solidFill>
          <a:ln>
            <a:noFill/>
          </a:ln>
        </p:spPr>
      </p:sp>
      <p:sp>
        <p:nvSpPr>
          <p:cNvPr id="781" name="Google Shape;781;g17b66192c4d_0_2579"/>
          <p:cNvSpPr/>
          <p:nvPr>
            <p:ph idx="14" type="pic"/>
          </p:nvPr>
        </p:nvSpPr>
        <p:spPr>
          <a:xfrm>
            <a:off x="10172962" y="1544528"/>
            <a:ext cx="428100" cy="539700"/>
          </a:xfrm>
          <a:prstGeom prst="rect">
            <a:avLst/>
          </a:prstGeom>
          <a:solidFill>
            <a:srgbClr val="F2F2F2"/>
          </a:solidFill>
          <a:ln>
            <a:noFill/>
          </a:ln>
        </p:spPr>
      </p:sp>
      <p:sp>
        <p:nvSpPr>
          <p:cNvPr id="782" name="Google Shape;782;g17b66192c4d_0_2579"/>
          <p:cNvSpPr/>
          <p:nvPr>
            <p:ph idx="15" type="pic"/>
          </p:nvPr>
        </p:nvSpPr>
        <p:spPr>
          <a:xfrm>
            <a:off x="11027260" y="1544528"/>
            <a:ext cx="425700" cy="539700"/>
          </a:xfrm>
          <a:prstGeom prst="rect">
            <a:avLst/>
          </a:prstGeom>
          <a:solidFill>
            <a:srgbClr val="F2F2F2"/>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p:cSld name="Titel &amp; Untertitel">
    <p:spTree>
      <p:nvGrpSpPr>
        <p:cNvPr id="783" name="Shape 783"/>
        <p:cNvGrpSpPr/>
        <p:nvPr/>
      </p:nvGrpSpPr>
      <p:grpSpPr>
        <a:xfrm>
          <a:off x="0" y="0"/>
          <a:ext cx="0" cy="0"/>
          <a:chOff x="0" y="0"/>
          <a:chExt cx="0" cy="0"/>
        </a:xfrm>
      </p:grpSpPr>
      <p:sp>
        <p:nvSpPr>
          <p:cNvPr id="784" name="Google Shape;784;g17b66192c4d_0_2592"/>
          <p:cNvSpPr txBox="1"/>
          <p:nvPr>
            <p:ph type="title"/>
          </p:nvPr>
        </p:nvSpPr>
        <p:spPr>
          <a:xfrm>
            <a:off x="1013520" y="1012924"/>
            <a:ext cx="10158900" cy="891300"/>
          </a:xfrm>
          <a:prstGeom prst="rect">
            <a:avLst/>
          </a:prstGeom>
          <a:noFill/>
          <a:ln>
            <a:noFill/>
          </a:ln>
        </p:spPr>
        <p:txBody>
          <a:bodyPr anchorCtr="0" anchor="t" bIns="45700" lIns="45700" spcFirstLastPara="1" rIns="45700" wrap="square" tIns="45700">
            <a:noAutofit/>
          </a:bodyPr>
          <a:lstStyle>
            <a:lvl1pPr lvl="0" marR="0" algn="l">
              <a:lnSpc>
                <a:spcPct val="80000"/>
              </a:lnSpc>
              <a:spcBef>
                <a:spcPts val="0"/>
              </a:spcBef>
              <a:spcAft>
                <a:spcPts val="0"/>
              </a:spcAft>
              <a:buClr>
                <a:srgbClr val="212121"/>
              </a:buClr>
              <a:buSzPts val="5600"/>
              <a:buFont typeface="Montserrat"/>
              <a:buNone/>
              <a:defRPr b="1" i="0" sz="5600" u="none" cap="none" strike="noStrike">
                <a:solidFill>
                  <a:srgbClr val="212121"/>
                </a:solidFill>
                <a:latin typeface="Montserrat"/>
                <a:ea typeface="Montserrat"/>
                <a:cs typeface="Montserrat"/>
                <a:sym typeface="Montserrat"/>
              </a:defRPr>
            </a:lvl1pPr>
            <a:lvl2pPr lvl="1"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2pPr>
            <a:lvl3pPr lvl="2"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3pPr>
            <a:lvl4pPr lvl="3"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4pPr>
            <a:lvl5pPr lvl="4"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5pPr>
            <a:lvl6pPr lvl="5"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6pPr>
            <a:lvl7pPr lvl="6"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7pPr>
            <a:lvl8pPr lvl="7"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8pPr>
            <a:lvl9pPr lvl="8"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9pPr>
          </a:lstStyle>
          <a:p/>
        </p:txBody>
      </p:sp>
      <p:sp>
        <p:nvSpPr>
          <p:cNvPr id="785" name="Google Shape;785;g17b66192c4d_0_2592"/>
          <p:cNvSpPr txBox="1"/>
          <p:nvPr>
            <p:ph idx="1" type="body"/>
          </p:nvPr>
        </p:nvSpPr>
        <p:spPr>
          <a:xfrm>
            <a:off x="1013520" y="2288539"/>
            <a:ext cx="10158900" cy="2924100"/>
          </a:xfrm>
          <a:prstGeom prst="rect">
            <a:avLst/>
          </a:prstGeom>
          <a:noFill/>
          <a:ln>
            <a:noFill/>
          </a:ln>
        </p:spPr>
        <p:txBody>
          <a:bodyPr anchorCtr="0" anchor="t" bIns="45700" lIns="45700" spcFirstLastPara="1" rIns="45700" wrap="square" tIns="45700">
            <a:noAutofit/>
          </a:bodyPr>
          <a:lstStyle>
            <a:lvl1pPr indent="-228600" lvl="0" marL="457200" marR="0" algn="l">
              <a:lnSpc>
                <a:spcPct val="100000"/>
              </a:lnSpc>
              <a:spcBef>
                <a:spcPts val="0"/>
              </a:spcBef>
              <a:spcAft>
                <a:spcPts val="0"/>
              </a:spcAft>
              <a:buClr>
                <a:srgbClr val="212121"/>
              </a:buClr>
              <a:buSzPts val="3200"/>
              <a:buFont typeface="Helvetica Neue"/>
              <a:buNone/>
              <a:defRPr b="1" i="0" sz="4300" u="none" cap="none" strike="noStrike">
                <a:solidFill>
                  <a:srgbClr val="212121"/>
                </a:solidFill>
                <a:latin typeface="Helvetica Neue"/>
                <a:ea typeface="Helvetica Neue"/>
                <a:cs typeface="Helvetica Neue"/>
                <a:sym typeface="Helvetica Neue"/>
              </a:defRPr>
            </a:lvl1pPr>
            <a:lvl2pPr indent="-228600" lvl="1" marL="914400" marR="0" algn="l">
              <a:lnSpc>
                <a:spcPct val="100000"/>
              </a:lnSpc>
              <a:spcBef>
                <a:spcPts val="0"/>
              </a:spcBef>
              <a:spcAft>
                <a:spcPts val="0"/>
              </a:spcAft>
              <a:buClr>
                <a:srgbClr val="212121"/>
              </a:buClr>
              <a:buSzPts val="1900"/>
              <a:buFont typeface="Montserrat"/>
              <a:buNone/>
              <a:defRPr b="0" i="0" sz="2400" u="none" cap="none" strike="noStrike">
                <a:solidFill>
                  <a:srgbClr val="212121"/>
                </a:solidFill>
                <a:latin typeface="Montserrat"/>
                <a:ea typeface="Montserrat"/>
                <a:cs typeface="Montserrat"/>
                <a:sym typeface="Montserrat"/>
              </a:defRPr>
            </a:lvl2pPr>
            <a:lvl3pPr indent="-228600" lvl="2" marL="1371600" marR="0" algn="l">
              <a:lnSpc>
                <a:spcPct val="120000"/>
              </a:lnSpc>
              <a:spcBef>
                <a:spcPts val="2900"/>
              </a:spcBef>
              <a:spcAft>
                <a:spcPts val="0"/>
              </a:spcAft>
              <a:buClr>
                <a:srgbClr val="5E5E5E"/>
              </a:buClr>
              <a:buSzPts val="1100"/>
              <a:buFont typeface="Montserrat Light"/>
              <a:buNone/>
              <a:defRPr b="0" i="0" sz="1500" u="none" cap="none" strike="noStrike">
                <a:solidFill>
                  <a:srgbClr val="5E5E5E"/>
                </a:solidFill>
                <a:latin typeface="Montserrat Light"/>
                <a:ea typeface="Montserrat Light"/>
                <a:cs typeface="Montserrat Light"/>
                <a:sym typeface="Montserrat Light"/>
              </a:defRPr>
            </a:lvl3pPr>
            <a:lvl4pPr indent="-228600" lvl="3" marL="1828800" marR="0" algn="l">
              <a:lnSpc>
                <a:spcPct val="120000"/>
              </a:lnSpc>
              <a:spcBef>
                <a:spcPts val="2300"/>
              </a:spcBef>
              <a:spcAft>
                <a:spcPts val="0"/>
              </a:spcAft>
              <a:buClr>
                <a:srgbClr val="929292"/>
              </a:buClr>
              <a:buSzPts val="1100"/>
              <a:buFont typeface="Helvetica Neue Light"/>
              <a:buNone/>
              <a:defRPr b="0" i="0" sz="1500" u="none" cap="none" strike="noStrike">
                <a:solidFill>
                  <a:srgbClr val="929292"/>
                </a:solidFill>
                <a:latin typeface="Helvetica Neue Light"/>
                <a:ea typeface="Helvetica Neue Light"/>
                <a:cs typeface="Helvetica Neue Light"/>
                <a:sym typeface="Helvetica Neue Light"/>
              </a:defRPr>
            </a:lvl4pPr>
            <a:lvl5pPr indent="-228600" lvl="4" marL="2286000" marR="0" algn="l">
              <a:lnSpc>
                <a:spcPct val="120000"/>
              </a:lnSpc>
              <a:spcBef>
                <a:spcPts val="0"/>
              </a:spcBef>
              <a:spcAft>
                <a:spcPts val="0"/>
              </a:spcAft>
              <a:buClr>
                <a:srgbClr val="009193"/>
              </a:buClr>
              <a:buSzPts val="1100"/>
              <a:buFont typeface="Helvetica Neue Light"/>
              <a:buNone/>
              <a:defRPr b="0" i="0" sz="1500" u="none" cap="none" strike="noStrike">
                <a:solidFill>
                  <a:srgbClr val="009193"/>
                </a:solidFill>
                <a:latin typeface="Helvetica Neue Light"/>
                <a:ea typeface="Helvetica Neue Light"/>
                <a:cs typeface="Helvetica Neue Light"/>
                <a:sym typeface="Helvetica Neue Light"/>
              </a:defRPr>
            </a:lvl5pPr>
            <a:lvl6pPr indent="-355600" lvl="5" marL="27432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6pPr>
            <a:lvl7pPr indent="-355600" lvl="6" marL="32004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7pPr>
            <a:lvl8pPr indent="-355600" lvl="7" marL="36576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8pPr>
            <a:lvl9pPr indent="-355600" lvl="8" marL="41148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p:cSld name="Titel &amp; Untertitel 2">
    <p:spTree>
      <p:nvGrpSpPr>
        <p:cNvPr id="786" name="Shape 786"/>
        <p:cNvGrpSpPr/>
        <p:nvPr/>
      </p:nvGrpSpPr>
      <p:grpSpPr>
        <a:xfrm>
          <a:off x="0" y="0"/>
          <a:ext cx="0" cy="0"/>
          <a:chOff x="0" y="0"/>
          <a:chExt cx="0" cy="0"/>
        </a:xfrm>
      </p:grpSpPr>
      <p:sp>
        <p:nvSpPr>
          <p:cNvPr id="787" name="Google Shape;787;g17b66192c4d_0_2595"/>
          <p:cNvSpPr txBox="1"/>
          <p:nvPr>
            <p:ph type="title"/>
          </p:nvPr>
        </p:nvSpPr>
        <p:spPr>
          <a:xfrm>
            <a:off x="1013520" y="1012924"/>
            <a:ext cx="10158900" cy="891300"/>
          </a:xfrm>
          <a:prstGeom prst="rect">
            <a:avLst/>
          </a:prstGeom>
          <a:noFill/>
          <a:ln>
            <a:noFill/>
          </a:ln>
        </p:spPr>
        <p:txBody>
          <a:bodyPr anchorCtr="0" anchor="t" bIns="45700" lIns="45700" spcFirstLastPara="1" rIns="45700" wrap="square" tIns="45700">
            <a:noAutofit/>
          </a:bodyPr>
          <a:lstStyle>
            <a:lvl1pPr lvl="0" marR="0" algn="l">
              <a:lnSpc>
                <a:spcPct val="80000"/>
              </a:lnSpc>
              <a:spcBef>
                <a:spcPts val="0"/>
              </a:spcBef>
              <a:spcAft>
                <a:spcPts val="0"/>
              </a:spcAft>
              <a:buClr>
                <a:srgbClr val="212121"/>
              </a:buClr>
              <a:buSzPts val="5600"/>
              <a:buFont typeface="Montserrat"/>
              <a:buNone/>
              <a:defRPr b="1" i="0" sz="5600" u="none" cap="none" strike="noStrike">
                <a:solidFill>
                  <a:srgbClr val="212121"/>
                </a:solidFill>
                <a:latin typeface="Montserrat"/>
                <a:ea typeface="Montserrat"/>
                <a:cs typeface="Montserrat"/>
                <a:sym typeface="Montserrat"/>
              </a:defRPr>
            </a:lvl1pPr>
            <a:lvl2pPr lvl="1"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2pPr>
            <a:lvl3pPr lvl="2"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3pPr>
            <a:lvl4pPr lvl="3"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4pPr>
            <a:lvl5pPr lvl="4"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5pPr>
            <a:lvl6pPr lvl="5"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6pPr>
            <a:lvl7pPr lvl="6"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7pPr>
            <a:lvl8pPr lvl="7"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8pPr>
            <a:lvl9pPr lvl="8"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9pPr>
          </a:lstStyle>
          <a:p/>
        </p:txBody>
      </p:sp>
      <p:sp>
        <p:nvSpPr>
          <p:cNvPr id="788" name="Google Shape;788;g17b66192c4d_0_2595"/>
          <p:cNvSpPr txBox="1"/>
          <p:nvPr>
            <p:ph idx="1" type="body"/>
          </p:nvPr>
        </p:nvSpPr>
        <p:spPr>
          <a:xfrm>
            <a:off x="1013520" y="2288539"/>
            <a:ext cx="10158900" cy="2924100"/>
          </a:xfrm>
          <a:prstGeom prst="rect">
            <a:avLst/>
          </a:prstGeom>
          <a:noFill/>
          <a:ln>
            <a:noFill/>
          </a:ln>
        </p:spPr>
        <p:txBody>
          <a:bodyPr anchorCtr="0" anchor="t" bIns="45700" lIns="45700" spcFirstLastPara="1" rIns="45700" wrap="square" tIns="45700">
            <a:noAutofit/>
          </a:bodyPr>
          <a:lstStyle>
            <a:lvl1pPr indent="-228600" lvl="0" marL="457200" marR="0" algn="l">
              <a:lnSpc>
                <a:spcPct val="100000"/>
              </a:lnSpc>
              <a:spcBef>
                <a:spcPts val="0"/>
              </a:spcBef>
              <a:spcAft>
                <a:spcPts val="0"/>
              </a:spcAft>
              <a:buClr>
                <a:srgbClr val="212121"/>
              </a:buClr>
              <a:buSzPts val="3200"/>
              <a:buFont typeface="Helvetica Neue"/>
              <a:buNone/>
              <a:defRPr b="1" i="0" sz="4300" u="none" cap="none" strike="noStrike">
                <a:solidFill>
                  <a:srgbClr val="212121"/>
                </a:solidFill>
                <a:latin typeface="Helvetica Neue"/>
                <a:ea typeface="Helvetica Neue"/>
                <a:cs typeface="Helvetica Neue"/>
                <a:sym typeface="Helvetica Neue"/>
              </a:defRPr>
            </a:lvl1pPr>
            <a:lvl2pPr indent="-228600" lvl="1" marL="914400" marR="0" algn="l">
              <a:lnSpc>
                <a:spcPct val="100000"/>
              </a:lnSpc>
              <a:spcBef>
                <a:spcPts val="0"/>
              </a:spcBef>
              <a:spcAft>
                <a:spcPts val="0"/>
              </a:spcAft>
              <a:buClr>
                <a:srgbClr val="212121"/>
              </a:buClr>
              <a:buSzPts val="1900"/>
              <a:buFont typeface="Montserrat"/>
              <a:buNone/>
              <a:defRPr b="0" i="0" sz="2400" u="none" cap="none" strike="noStrike">
                <a:solidFill>
                  <a:srgbClr val="212121"/>
                </a:solidFill>
                <a:latin typeface="Montserrat"/>
                <a:ea typeface="Montserrat"/>
                <a:cs typeface="Montserrat"/>
                <a:sym typeface="Montserrat"/>
              </a:defRPr>
            </a:lvl2pPr>
            <a:lvl3pPr indent="-228600" lvl="2" marL="1371600" marR="0" algn="l">
              <a:lnSpc>
                <a:spcPct val="120000"/>
              </a:lnSpc>
              <a:spcBef>
                <a:spcPts val="2900"/>
              </a:spcBef>
              <a:spcAft>
                <a:spcPts val="0"/>
              </a:spcAft>
              <a:buClr>
                <a:srgbClr val="5E5E5E"/>
              </a:buClr>
              <a:buSzPts val="1100"/>
              <a:buFont typeface="Montserrat Light"/>
              <a:buNone/>
              <a:defRPr b="0" i="0" sz="1500" u="none" cap="none" strike="noStrike">
                <a:solidFill>
                  <a:srgbClr val="5E5E5E"/>
                </a:solidFill>
                <a:latin typeface="Montserrat Light"/>
                <a:ea typeface="Montserrat Light"/>
                <a:cs typeface="Montserrat Light"/>
                <a:sym typeface="Montserrat Light"/>
              </a:defRPr>
            </a:lvl3pPr>
            <a:lvl4pPr indent="-228600" lvl="3" marL="1828800" marR="0" algn="l">
              <a:lnSpc>
                <a:spcPct val="120000"/>
              </a:lnSpc>
              <a:spcBef>
                <a:spcPts val="2300"/>
              </a:spcBef>
              <a:spcAft>
                <a:spcPts val="0"/>
              </a:spcAft>
              <a:buClr>
                <a:srgbClr val="929292"/>
              </a:buClr>
              <a:buSzPts val="1100"/>
              <a:buFont typeface="Helvetica Neue Light"/>
              <a:buNone/>
              <a:defRPr b="0" i="0" sz="1500" u="none" cap="none" strike="noStrike">
                <a:solidFill>
                  <a:srgbClr val="929292"/>
                </a:solidFill>
                <a:latin typeface="Helvetica Neue Light"/>
                <a:ea typeface="Helvetica Neue Light"/>
                <a:cs typeface="Helvetica Neue Light"/>
                <a:sym typeface="Helvetica Neue Light"/>
              </a:defRPr>
            </a:lvl4pPr>
            <a:lvl5pPr indent="-228600" lvl="4" marL="2286000" marR="0" algn="l">
              <a:lnSpc>
                <a:spcPct val="120000"/>
              </a:lnSpc>
              <a:spcBef>
                <a:spcPts val="0"/>
              </a:spcBef>
              <a:spcAft>
                <a:spcPts val="0"/>
              </a:spcAft>
              <a:buClr>
                <a:srgbClr val="009193"/>
              </a:buClr>
              <a:buSzPts val="1100"/>
              <a:buFont typeface="Helvetica Neue Light"/>
              <a:buNone/>
              <a:defRPr b="0" i="0" sz="1500" u="none" cap="none" strike="noStrike">
                <a:solidFill>
                  <a:srgbClr val="009193"/>
                </a:solidFill>
                <a:latin typeface="Helvetica Neue Light"/>
                <a:ea typeface="Helvetica Neue Light"/>
                <a:cs typeface="Helvetica Neue Light"/>
                <a:sym typeface="Helvetica Neue Light"/>
              </a:defRPr>
            </a:lvl5pPr>
            <a:lvl6pPr indent="-355600" lvl="5" marL="27432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6pPr>
            <a:lvl7pPr indent="-355600" lvl="6" marL="32004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7pPr>
            <a:lvl8pPr indent="-355600" lvl="7" marL="36576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8pPr>
            <a:lvl9pPr indent="-355600" lvl="8" marL="41148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3" name="Shape 793"/>
        <p:cNvGrpSpPr/>
        <p:nvPr/>
      </p:nvGrpSpPr>
      <p:grpSpPr>
        <a:xfrm>
          <a:off x="0" y="0"/>
          <a:ext cx="0" cy="0"/>
          <a:chOff x="0" y="0"/>
          <a:chExt cx="0" cy="0"/>
        </a:xfrm>
      </p:grpSpPr>
      <p:sp>
        <p:nvSpPr>
          <p:cNvPr id="794" name="Google Shape;794;ge77a3e67f9_0_260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795" name="Google Shape;795;ge77a3e67f9_0_260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796" name="Google Shape;796;ge77a3e67f9_0_260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7" name="Shape 797"/>
        <p:cNvGrpSpPr/>
        <p:nvPr/>
      </p:nvGrpSpPr>
      <p:grpSpPr>
        <a:xfrm>
          <a:off x="0" y="0"/>
          <a:ext cx="0" cy="0"/>
          <a:chOff x="0" y="0"/>
          <a:chExt cx="0" cy="0"/>
        </a:xfrm>
      </p:grpSpPr>
      <p:sp>
        <p:nvSpPr>
          <p:cNvPr id="798" name="Google Shape;798;ge77a3e67f9_0_260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799" name="Google Shape;799;ge77a3e67f9_0_2600"/>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800" name="Google Shape;800;ge77a3e67f9_0_260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6" name="Shape 56"/>
        <p:cNvGrpSpPr/>
        <p:nvPr/>
      </p:nvGrpSpPr>
      <p:grpSpPr>
        <a:xfrm>
          <a:off x="0" y="0"/>
          <a:ext cx="0" cy="0"/>
          <a:chOff x="0" y="0"/>
          <a:chExt cx="0" cy="0"/>
        </a:xfrm>
      </p:grpSpPr>
      <p:sp>
        <p:nvSpPr>
          <p:cNvPr id="57" name="Google Shape;57;ge77a3e67f9_0_2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58" name="Google Shape;58;ge77a3e67f9_0_21"/>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59" name="Google Shape;59;ge77a3e67f9_0_21"/>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60" name="Google Shape;60;ge77a3e67f9_0_2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1" name="Shape 801"/>
        <p:cNvGrpSpPr/>
        <p:nvPr/>
      </p:nvGrpSpPr>
      <p:grpSpPr>
        <a:xfrm>
          <a:off x="0" y="0"/>
          <a:ext cx="0" cy="0"/>
          <a:chOff x="0" y="0"/>
          <a:chExt cx="0" cy="0"/>
        </a:xfrm>
      </p:grpSpPr>
      <p:sp>
        <p:nvSpPr>
          <p:cNvPr id="802" name="Google Shape;802;ge77a3e67f9_0_2604"/>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803" name="Google Shape;803;ge77a3e67f9_0_260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4" name="Shape 804"/>
        <p:cNvGrpSpPr/>
        <p:nvPr/>
      </p:nvGrpSpPr>
      <p:grpSpPr>
        <a:xfrm>
          <a:off x="0" y="0"/>
          <a:ext cx="0" cy="0"/>
          <a:chOff x="0" y="0"/>
          <a:chExt cx="0" cy="0"/>
        </a:xfrm>
      </p:grpSpPr>
      <p:sp>
        <p:nvSpPr>
          <p:cNvPr id="805" name="Google Shape;805;ge77a3e67f9_0_261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06" name="Google Shape;806;ge77a3e67f9_0_2611"/>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07" name="Google Shape;807;ge77a3e67f9_0_2611"/>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08" name="Google Shape;808;ge77a3e67f9_0_26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ge77a3e67f9_0_261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811" name="Google Shape;811;ge77a3e67f9_0_26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2" name="Shape 812"/>
        <p:cNvGrpSpPr/>
        <p:nvPr/>
      </p:nvGrpSpPr>
      <p:grpSpPr>
        <a:xfrm>
          <a:off x="0" y="0"/>
          <a:ext cx="0" cy="0"/>
          <a:chOff x="0" y="0"/>
          <a:chExt cx="0" cy="0"/>
        </a:xfrm>
      </p:grpSpPr>
      <p:sp>
        <p:nvSpPr>
          <p:cNvPr id="813" name="Google Shape;813;ge77a3e67f9_0_2619"/>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814" name="Google Shape;814;ge77a3e67f9_0_2619"/>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815" name="Google Shape;815;ge77a3e67f9_0_26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6" name="Shape 816"/>
        <p:cNvGrpSpPr/>
        <p:nvPr/>
      </p:nvGrpSpPr>
      <p:grpSpPr>
        <a:xfrm>
          <a:off x="0" y="0"/>
          <a:ext cx="0" cy="0"/>
          <a:chOff x="0" y="0"/>
          <a:chExt cx="0" cy="0"/>
        </a:xfrm>
      </p:grpSpPr>
      <p:sp>
        <p:nvSpPr>
          <p:cNvPr id="817" name="Google Shape;817;ge77a3e67f9_0_2623"/>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818" name="Google Shape;818;ge77a3e67f9_0_262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9" name="Shape 819"/>
        <p:cNvGrpSpPr/>
        <p:nvPr/>
      </p:nvGrpSpPr>
      <p:grpSpPr>
        <a:xfrm>
          <a:off x="0" y="0"/>
          <a:ext cx="0" cy="0"/>
          <a:chOff x="0" y="0"/>
          <a:chExt cx="0" cy="0"/>
        </a:xfrm>
      </p:grpSpPr>
      <p:sp>
        <p:nvSpPr>
          <p:cNvPr id="820" name="Google Shape;820;ge77a3e67f9_0_2626"/>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e77a3e67f9_0_2626"/>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822" name="Google Shape;822;ge77a3e67f9_0_2626"/>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23" name="Google Shape;823;ge77a3e67f9_0_2626"/>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824" name="Google Shape;824;ge77a3e67f9_0_26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5" name="Shape 825"/>
        <p:cNvGrpSpPr/>
        <p:nvPr/>
      </p:nvGrpSpPr>
      <p:grpSpPr>
        <a:xfrm>
          <a:off x="0" y="0"/>
          <a:ext cx="0" cy="0"/>
          <a:chOff x="0" y="0"/>
          <a:chExt cx="0" cy="0"/>
        </a:xfrm>
      </p:grpSpPr>
      <p:sp>
        <p:nvSpPr>
          <p:cNvPr id="826" name="Google Shape;826;ge77a3e67f9_0_263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Autofit/>
          </a:bodyPr>
          <a:lstStyle>
            <a:lvl1pPr indent="-228600" lvl="0" marL="457200" algn="l">
              <a:lnSpc>
                <a:spcPct val="100000"/>
              </a:lnSpc>
              <a:spcBef>
                <a:spcPts val="0"/>
              </a:spcBef>
              <a:spcAft>
                <a:spcPts val="0"/>
              </a:spcAft>
              <a:buSzPts val="2400"/>
              <a:buNone/>
              <a:defRPr/>
            </a:lvl1pPr>
          </a:lstStyle>
          <a:p/>
        </p:txBody>
      </p:sp>
      <p:sp>
        <p:nvSpPr>
          <p:cNvPr id="827" name="Google Shape;827;ge77a3e67f9_0_26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8" name="Shape 828"/>
        <p:cNvGrpSpPr/>
        <p:nvPr/>
      </p:nvGrpSpPr>
      <p:grpSpPr>
        <a:xfrm>
          <a:off x="0" y="0"/>
          <a:ext cx="0" cy="0"/>
          <a:chOff x="0" y="0"/>
          <a:chExt cx="0" cy="0"/>
        </a:xfrm>
      </p:grpSpPr>
      <p:sp>
        <p:nvSpPr>
          <p:cNvPr id="829" name="Google Shape;829;ge77a3e67f9_0_263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830" name="Google Shape;830;ge77a3e67f9_0_263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831" name="Google Shape;831;ge77a3e67f9_0_26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2" name="Shape 832"/>
        <p:cNvGrpSpPr/>
        <p:nvPr/>
      </p:nvGrpSpPr>
      <p:grpSpPr>
        <a:xfrm>
          <a:off x="0" y="0"/>
          <a:ext cx="0" cy="0"/>
          <a:chOff x="0" y="0"/>
          <a:chExt cx="0" cy="0"/>
        </a:xfrm>
      </p:grpSpPr>
      <p:sp>
        <p:nvSpPr>
          <p:cNvPr id="833" name="Google Shape;833;ge77a3e67f9_0_26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p:cSld name="5">
    <p:spTree>
      <p:nvGrpSpPr>
        <p:cNvPr id="837" name="Shape 837"/>
        <p:cNvGrpSpPr/>
        <p:nvPr/>
      </p:nvGrpSpPr>
      <p:grpSpPr>
        <a:xfrm>
          <a:off x="0" y="0"/>
          <a:ext cx="0" cy="0"/>
          <a:chOff x="0" y="0"/>
          <a:chExt cx="0" cy="0"/>
        </a:xfrm>
      </p:grpSpPr>
      <p:sp>
        <p:nvSpPr>
          <p:cNvPr id="838" name="Google Shape;838;ge77a3e67f9_0_689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39" name="Google Shape;839;ge77a3e67f9_0_6893"/>
          <p:cNvSpPr/>
          <p:nvPr>
            <p:ph idx="2" type="pic"/>
          </p:nvPr>
        </p:nvSpPr>
        <p:spPr>
          <a:xfrm>
            <a:off x="1270000" y="3497262"/>
            <a:ext cx="3124500" cy="2408400"/>
          </a:xfrm>
          <a:prstGeom prst="rect">
            <a:avLst/>
          </a:prstGeom>
          <a:solidFill>
            <a:schemeClr val="lt1"/>
          </a:solidFill>
          <a:ln>
            <a:noFill/>
          </a:ln>
        </p:spPr>
      </p:sp>
      <p:sp>
        <p:nvSpPr>
          <p:cNvPr id="840" name="Google Shape;840;ge77a3e67f9_0_6893"/>
          <p:cNvSpPr/>
          <p:nvPr>
            <p:ph idx="3" type="pic"/>
          </p:nvPr>
        </p:nvSpPr>
        <p:spPr>
          <a:xfrm>
            <a:off x="4851400" y="3497262"/>
            <a:ext cx="3124500" cy="2408400"/>
          </a:xfrm>
          <a:prstGeom prst="rect">
            <a:avLst/>
          </a:prstGeom>
          <a:solidFill>
            <a:schemeClr val="lt1"/>
          </a:solidFill>
          <a:ln>
            <a:noFill/>
          </a:ln>
        </p:spPr>
      </p:sp>
      <p:sp>
        <p:nvSpPr>
          <p:cNvPr id="841" name="Google Shape;841;ge77a3e67f9_0_6893"/>
          <p:cNvSpPr/>
          <p:nvPr>
            <p:ph idx="4" type="pic"/>
          </p:nvPr>
        </p:nvSpPr>
        <p:spPr>
          <a:xfrm>
            <a:off x="8432800" y="3497262"/>
            <a:ext cx="3124500" cy="2408400"/>
          </a:xfrm>
          <a:prstGeom prst="rect">
            <a:avLst/>
          </a:prstGeom>
          <a:solidFill>
            <a:schemeClr val="lt1"/>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1" name="Shape 61"/>
        <p:cNvGrpSpPr/>
        <p:nvPr/>
      </p:nvGrpSpPr>
      <p:grpSpPr>
        <a:xfrm>
          <a:off x="0" y="0"/>
          <a:ext cx="0" cy="0"/>
          <a:chOff x="0" y="0"/>
          <a:chExt cx="0" cy="0"/>
        </a:xfrm>
      </p:grpSpPr>
      <p:sp>
        <p:nvSpPr>
          <p:cNvPr id="62" name="Google Shape;62;ge77a3e67f9_0_2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63" name="Google Shape;63;ge77a3e67f9_0_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p:cSld name="Titel &amp; Untertitel">
    <p:spTree>
      <p:nvGrpSpPr>
        <p:cNvPr id="842" name="Shape 842"/>
        <p:cNvGrpSpPr/>
        <p:nvPr/>
      </p:nvGrpSpPr>
      <p:grpSpPr>
        <a:xfrm>
          <a:off x="0" y="0"/>
          <a:ext cx="0" cy="0"/>
          <a:chOff x="0" y="0"/>
          <a:chExt cx="0" cy="0"/>
        </a:xfrm>
      </p:grpSpPr>
      <p:sp>
        <p:nvSpPr>
          <p:cNvPr id="843" name="Google Shape;843;ge77a3e67f9_0_7461"/>
          <p:cNvSpPr txBox="1"/>
          <p:nvPr>
            <p:ph type="title"/>
          </p:nvPr>
        </p:nvSpPr>
        <p:spPr>
          <a:xfrm>
            <a:off x="1013520" y="1012924"/>
            <a:ext cx="10158900" cy="891300"/>
          </a:xfrm>
          <a:prstGeom prst="rect">
            <a:avLst/>
          </a:prstGeom>
          <a:noFill/>
          <a:ln>
            <a:noFill/>
          </a:ln>
        </p:spPr>
        <p:txBody>
          <a:bodyPr anchorCtr="0" anchor="t" bIns="45700" lIns="45700" spcFirstLastPara="1" rIns="45700" wrap="square" tIns="45700">
            <a:noAutofit/>
          </a:bodyPr>
          <a:lstStyle>
            <a:lvl1pPr lvl="0" marR="0" algn="l">
              <a:lnSpc>
                <a:spcPct val="80000"/>
              </a:lnSpc>
              <a:spcBef>
                <a:spcPts val="0"/>
              </a:spcBef>
              <a:spcAft>
                <a:spcPts val="0"/>
              </a:spcAft>
              <a:buClr>
                <a:srgbClr val="212121"/>
              </a:buClr>
              <a:buSzPts val="5600"/>
              <a:buFont typeface="Montserrat"/>
              <a:buNone/>
              <a:defRPr b="1" i="0" sz="5600" u="none" cap="none" strike="noStrike">
                <a:solidFill>
                  <a:srgbClr val="212121"/>
                </a:solidFill>
                <a:latin typeface="Montserrat"/>
                <a:ea typeface="Montserrat"/>
                <a:cs typeface="Montserrat"/>
                <a:sym typeface="Montserrat"/>
              </a:defRPr>
            </a:lvl1pPr>
            <a:lvl2pPr lvl="1"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2pPr>
            <a:lvl3pPr lvl="2"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3pPr>
            <a:lvl4pPr lvl="3"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4pPr>
            <a:lvl5pPr lvl="4"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5pPr>
            <a:lvl6pPr lvl="5"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6pPr>
            <a:lvl7pPr lvl="6"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7pPr>
            <a:lvl8pPr lvl="7"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8pPr>
            <a:lvl9pPr lvl="8"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9pPr>
          </a:lstStyle>
          <a:p/>
        </p:txBody>
      </p:sp>
      <p:sp>
        <p:nvSpPr>
          <p:cNvPr id="844" name="Google Shape;844;ge77a3e67f9_0_7461"/>
          <p:cNvSpPr txBox="1"/>
          <p:nvPr>
            <p:ph idx="1" type="body"/>
          </p:nvPr>
        </p:nvSpPr>
        <p:spPr>
          <a:xfrm>
            <a:off x="1013520" y="2288539"/>
            <a:ext cx="10158900" cy="2924100"/>
          </a:xfrm>
          <a:prstGeom prst="rect">
            <a:avLst/>
          </a:prstGeom>
          <a:noFill/>
          <a:ln>
            <a:noFill/>
          </a:ln>
        </p:spPr>
        <p:txBody>
          <a:bodyPr anchorCtr="0" anchor="t" bIns="45700" lIns="45700" spcFirstLastPara="1" rIns="45700" wrap="square" tIns="45700">
            <a:noAutofit/>
          </a:bodyPr>
          <a:lstStyle>
            <a:lvl1pPr indent="-228600" lvl="0" marL="457200" marR="0" algn="l">
              <a:lnSpc>
                <a:spcPct val="100000"/>
              </a:lnSpc>
              <a:spcBef>
                <a:spcPts val="0"/>
              </a:spcBef>
              <a:spcAft>
                <a:spcPts val="0"/>
              </a:spcAft>
              <a:buClr>
                <a:srgbClr val="212121"/>
              </a:buClr>
              <a:buSzPts val="3200"/>
              <a:buFont typeface="Helvetica Neue"/>
              <a:buNone/>
              <a:defRPr b="1" i="0" sz="4300" u="none" cap="none" strike="noStrike">
                <a:solidFill>
                  <a:srgbClr val="212121"/>
                </a:solidFill>
                <a:latin typeface="Helvetica Neue"/>
                <a:ea typeface="Helvetica Neue"/>
                <a:cs typeface="Helvetica Neue"/>
                <a:sym typeface="Helvetica Neue"/>
              </a:defRPr>
            </a:lvl1pPr>
            <a:lvl2pPr indent="-228600" lvl="1" marL="914400" marR="0" algn="l">
              <a:lnSpc>
                <a:spcPct val="100000"/>
              </a:lnSpc>
              <a:spcBef>
                <a:spcPts val="0"/>
              </a:spcBef>
              <a:spcAft>
                <a:spcPts val="0"/>
              </a:spcAft>
              <a:buClr>
                <a:srgbClr val="212121"/>
              </a:buClr>
              <a:buSzPts val="1900"/>
              <a:buFont typeface="Montserrat"/>
              <a:buNone/>
              <a:defRPr b="0" i="0" sz="2400" u="none" cap="none" strike="noStrike">
                <a:solidFill>
                  <a:srgbClr val="212121"/>
                </a:solidFill>
                <a:latin typeface="Montserrat"/>
                <a:ea typeface="Montserrat"/>
                <a:cs typeface="Montserrat"/>
                <a:sym typeface="Montserrat"/>
              </a:defRPr>
            </a:lvl2pPr>
            <a:lvl3pPr indent="-228600" lvl="2" marL="1371600" marR="0" algn="l">
              <a:lnSpc>
                <a:spcPct val="120000"/>
              </a:lnSpc>
              <a:spcBef>
                <a:spcPts val="2900"/>
              </a:spcBef>
              <a:spcAft>
                <a:spcPts val="0"/>
              </a:spcAft>
              <a:buClr>
                <a:srgbClr val="5E5E5E"/>
              </a:buClr>
              <a:buSzPts val="1100"/>
              <a:buFont typeface="Montserrat Light"/>
              <a:buNone/>
              <a:defRPr b="0" i="0" sz="1500" u="none" cap="none" strike="noStrike">
                <a:solidFill>
                  <a:srgbClr val="5E5E5E"/>
                </a:solidFill>
                <a:latin typeface="Montserrat Light"/>
                <a:ea typeface="Montserrat Light"/>
                <a:cs typeface="Montserrat Light"/>
                <a:sym typeface="Montserrat Light"/>
              </a:defRPr>
            </a:lvl3pPr>
            <a:lvl4pPr indent="-228600" lvl="3" marL="1828800" marR="0" algn="l">
              <a:lnSpc>
                <a:spcPct val="120000"/>
              </a:lnSpc>
              <a:spcBef>
                <a:spcPts val="2300"/>
              </a:spcBef>
              <a:spcAft>
                <a:spcPts val="0"/>
              </a:spcAft>
              <a:buClr>
                <a:srgbClr val="929292"/>
              </a:buClr>
              <a:buSzPts val="1100"/>
              <a:buFont typeface="Helvetica Neue Light"/>
              <a:buNone/>
              <a:defRPr b="0" i="0" sz="1500" u="none" cap="none" strike="noStrike">
                <a:solidFill>
                  <a:srgbClr val="929292"/>
                </a:solidFill>
                <a:latin typeface="Helvetica Neue Light"/>
                <a:ea typeface="Helvetica Neue Light"/>
                <a:cs typeface="Helvetica Neue Light"/>
                <a:sym typeface="Helvetica Neue Light"/>
              </a:defRPr>
            </a:lvl4pPr>
            <a:lvl5pPr indent="-228600" lvl="4" marL="2286000" marR="0" algn="l">
              <a:lnSpc>
                <a:spcPct val="120000"/>
              </a:lnSpc>
              <a:spcBef>
                <a:spcPts val="0"/>
              </a:spcBef>
              <a:spcAft>
                <a:spcPts val="0"/>
              </a:spcAft>
              <a:buClr>
                <a:srgbClr val="009193"/>
              </a:buClr>
              <a:buSzPts val="1100"/>
              <a:buFont typeface="Helvetica Neue Light"/>
              <a:buNone/>
              <a:defRPr b="0" i="0" sz="1500" u="none" cap="none" strike="noStrike">
                <a:solidFill>
                  <a:srgbClr val="009193"/>
                </a:solidFill>
                <a:latin typeface="Helvetica Neue Light"/>
                <a:ea typeface="Helvetica Neue Light"/>
                <a:cs typeface="Helvetica Neue Light"/>
                <a:sym typeface="Helvetica Neue Light"/>
              </a:defRPr>
            </a:lvl5pPr>
            <a:lvl6pPr indent="-355600" lvl="5" marL="27432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6pPr>
            <a:lvl7pPr indent="-355600" lvl="6" marL="32004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7pPr>
            <a:lvl8pPr indent="-355600" lvl="7" marL="36576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8pPr>
            <a:lvl9pPr indent="-355600" lvl="8" marL="41148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cSld name="2">
    <p:spTree>
      <p:nvGrpSpPr>
        <p:cNvPr id="845" name="Shape 845"/>
        <p:cNvGrpSpPr/>
        <p:nvPr/>
      </p:nvGrpSpPr>
      <p:grpSpPr>
        <a:xfrm>
          <a:off x="0" y="0"/>
          <a:ext cx="0" cy="0"/>
          <a:chOff x="0" y="0"/>
          <a:chExt cx="0" cy="0"/>
        </a:xfrm>
      </p:grpSpPr>
      <p:sp>
        <p:nvSpPr>
          <p:cNvPr id="846" name="Google Shape;846;ge77a3e67f9_0_6884"/>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847" name="Google Shape;847;ge77a3e67f9_0_6884"/>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48" name="Google Shape;848;ge77a3e67f9_0_6884"/>
          <p:cNvSpPr/>
          <p:nvPr>
            <p:ph idx="2" type="pic"/>
          </p:nvPr>
        </p:nvSpPr>
        <p:spPr>
          <a:xfrm>
            <a:off x="7177938" y="0"/>
            <a:ext cx="5013900" cy="6858000"/>
          </a:xfrm>
          <a:prstGeom prst="rect">
            <a:avLst/>
          </a:prstGeom>
          <a:solidFill>
            <a:schemeClr val="lt1"/>
          </a:solidFill>
          <a:ln>
            <a:noFill/>
          </a:ln>
        </p:spPr>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p:cSld name="15">
    <p:spTree>
      <p:nvGrpSpPr>
        <p:cNvPr id="849" name="Shape 849"/>
        <p:cNvGrpSpPr/>
        <p:nvPr/>
      </p:nvGrpSpPr>
      <p:grpSpPr>
        <a:xfrm>
          <a:off x="0" y="0"/>
          <a:ext cx="0" cy="0"/>
          <a:chOff x="0" y="0"/>
          <a:chExt cx="0" cy="0"/>
        </a:xfrm>
      </p:grpSpPr>
      <p:sp>
        <p:nvSpPr>
          <p:cNvPr id="850" name="Google Shape;850;ge77a3e67f9_0_696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51" name="Google Shape;851;ge77a3e67f9_0_6962"/>
          <p:cNvSpPr/>
          <p:nvPr>
            <p:ph idx="2" type="pic"/>
          </p:nvPr>
        </p:nvSpPr>
        <p:spPr>
          <a:xfrm>
            <a:off x="1270000" y="2857499"/>
            <a:ext cx="2234400" cy="3045300"/>
          </a:xfrm>
          <a:prstGeom prst="rect">
            <a:avLst/>
          </a:prstGeom>
          <a:solidFill>
            <a:srgbClr val="F2F2F2"/>
          </a:solidFill>
          <a:ln>
            <a:noFill/>
          </a:ln>
        </p:spPr>
      </p:sp>
      <p:sp>
        <p:nvSpPr>
          <p:cNvPr id="852" name="Google Shape;852;ge77a3e67f9_0_6962"/>
          <p:cNvSpPr/>
          <p:nvPr>
            <p:ph idx="3" type="pic"/>
          </p:nvPr>
        </p:nvSpPr>
        <p:spPr>
          <a:xfrm>
            <a:off x="3950230" y="2857499"/>
            <a:ext cx="2234400" cy="3045300"/>
          </a:xfrm>
          <a:prstGeom prst="rect">
            <a:avLst/>
          </a:prstGeom>
          <a:solidFill>
            <a:srgbClr val="F2F2F2"/>
          </a:solidFill>
          <a:ln>
            <a:noFill/>
          </a:ln>
        </p:spPr>
      </p:sp>
      <p:sp>
        <p:nvSpPr>
          <p:cNvPr id="853" name="Google Shape;853;ge77a3e67f9_0_6962"/>
          <p:cNvSpPr/>
          <p:nvPr>
            <p:ph idx="4" type="pic"/>
          </p:nvPr>
        </p:nvSpPr>
        <p:spPr>
          <a:xfrm>
            <a:off x="6654270" y="2857499"/>
            <a:ext cx="2234400" cy="3045300"/>
          </a:xfrm>
          <a:prstGeom prst="rect">
            <a:avLst/>
          </a:prstGeom>
          <a:solidFill>
            <a:srgbClr val="F2F2F2"/>
          </a:solidFill>
          <a:ln>
            <a:noFill/>
          </a:ln>
        </p:spPr>
      </p:sp>
      <p:sp>
        <p:nvSpPr>
          <p:cNvPr id="854" name="Google Shape;854;ge77a3e67f9_0_6962"/>
          <p:cNvSpPr/>
          <p:nvPr>
            <p:ph idx="5" type="pic"/>
          </p:nvPr>
        </p:nvSpPr>
        <p:spPr>
          <a:xfrm>
            <a:off x="9334499" y="2857499"/>
            <a:ext cx="2234400" cy="3045300"/>
          </a:xfrm>
          <a:prstGeom prst="rect">
            <a:avLst/>
          </a:prstGeom>
          <a:solidFill>
            <a:srgbClr val="F2F2F2"/>
          </a:solidFill>
          <a:ln>
            <a:noFill/>
          </a:ln>
        </p:spPr>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type="title">
  <p:cSld name="TITLE">
    <p:spTree>
      <p:nvGrpSpPr>
        <p:cNvPr id="855" name="Shape 855"/>
        <p:cNvGrpSpPr/>
        <p:nvPr/>
      </p:nvGrpSpPr>
      <p:grpSpPr>
        <a:xfrm>
          <a:off x="0" y="0"/>
          <a:ext cx="0" cy="0"/>
          <a:chOff x="0" y="0"/>
          <a:chExt cx="0" cy="0"/>
        </a:xfrm>
      </p:grpSpPr>
      <p:sp>
        <p:nvSpPr>
          <p:cNvPr id="856" name="Google Shape;856;ge77a3e67f9_0_687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57" name="Google Shape;857;ge77a3e67f9_0_6879"/>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1">
    <p:spTree>
      <p:nvGrpSpPr>
        <p:cNvPr id="858" name="Shape 858"/>
        <p:cNvGrpSpPr/>
        <p:nvPr/>
      </p:nvGrpSpPr>
      <p:grpSpPr>
        <a:xfrm>
          <a:off x="0" y="0"/>
          <a:ext cx="0" cy="0"/>
          <a:chOff x="0" y="0"/>
          <a:chExt cx="0" cy="0"/>
        </a:xfrm>
      </p:grpSpPr>
      <p:sp>
        <p:nvSpPr>
          <p:cNvPr id="859" name="Google Shape;859;ge77a3e67f9_0_6882"/>
          <p:cNvSpPr/>
          <p:nvPr>
            <p:ph idx="2" type="pic"/>
          </p:nvPr>
        </p:nvSpPr>
        <p:spPr>
          <a:xfrm>
            <a:off x="0" y="0"/>
            <a:ext cx="12192000" cy="6858000"/>
          </a:xfrm>
          <a:prstGeom prst="rect">
            <a:avLst/>
          </a:prstGeom>
          <a:solidFill>
            <a:schemeClr val="lt1"/>
          </a:solidFill>
          <a:ln>
            <a:noFill/>
          </a:ln>
        </p:spPr>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cSld name="3">
    <p:spTree>
      <p:nvGrpSpPr>
        <p:cNvPr id="860" name="Shape 860"/>
        <p:cNvGrpSpPr/>
        <p:nvPr/>
      </p:nvGrpSpPr>
      <p:grpSpPr>
        <a:xfrm>
          <a:off x="0" y="0"/>
          <a:ext cx="0" cy="0"/>
          <a:chOff x="0" y="0"/>
          <a:chExt cx="0" cy="0"/>
        </a:xfrm>
      </p:grpSpPr>
      <p:sp>
        <p:nvSpPr>
          <p:cNvPr id="861" name="Google Shape;861;ge77a3e67f9_0_6888"/>
          <p:cNvSpPr/>
          <p:nvPr>
            <p:ph idx="2" type="pic"/>
          </p:nvPr>
        </p:nvSpPr>
        <p:spPr>
          <a:xfrm>
            <a:off x="0" y="0"/>
            <a:ext cx="5013900" cy="6858000"/>
          </a:xfrm>
          <a:prstGeom prst="rect">
            <a:avLst/>
          </a:prstGeom>
          <a:solidFill>
            <a:schemeClr val="lt1"/>
          </a:solidFill>
          <a:ln>
            <a:noFill/>
          </a:ln>
        </p:spPr>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ype="tx">
  <p:cSld name="TITLE_AND_BODY">
    <p:spTree>
      <p:nvGrpSpPr>
        <p:cNvPr id="862" name="Shape 862"/>
        <p:cNvGrpSpPr/>
        <p:nvPr/>
      </p:nvGrpSpPr>
      <p:grpSpPr>
        <a:xfrm>
          <a:off x="0" y="0"/>
          <a:ext cx="0" cy="0"/>
          <a:chOff x="0" y="0"/>
          <a:chExt cx="0" cy="0"/>
        </a:xfrm>
      </p:grpSpPr>
      <p:sp>
        <p:nvSpPr>
          <p:cNvPr id="863" name="Google Shape;863;ge77a3e67f9_0_6890"/>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64" name="Google Shape;864;ge77a3e67f9_0_6890"/>
          <p:cNvSpPr/>
          <p:nvPr>
            <p:ph idx="2" type="pic"/>
          </p:nvPr>
        </p:nvSpPr>
        <p:spPr>
          <a:xfrm>
            <a:off x="7554748" y="952500"/>
            <a:ext cx="3367200" cy="4953300"/>
          </a:xfrm>
          <a:prstGeom prst="rect">
            <a:avLst/>
          </a:prstGeom>
          <a:solidFill>
            <a:schemeClr val="lt1"/>
          </a:solidFill>
          <a:ln>
            <a:noFill/>
          </a:ln>
        </p:spPr>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cSld name="6">
    <p:spTree>
      <p:nvGrpSpPr>
        <p:cNvPr id="865" name="Shape 865"/>
        <p:cNvGrpSpPr/>
        <p:nvPr/>
      </p:nvGrpSpPr>
      <p:grpSpPr>
        <a:xfrm>
          <a:off x="0" y="0"/>
          <a:ext cx="0" cy="0"/>
          <a:chOff x="0" y="0"/>
          <a:chExt cx="0" cy="0"/>
        </a:xfrm>
      </p:grpSpPr>
      <p:sp>
        <p:nvSpPr>
          <p:cNvPr id="866" name="Google Shape;866;ge77a3e67f9_0_6898"/>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67" name="Google Shape;867;ge77a3e67f9_0_6898"/>
          <p:cNvSpPr/>
          <p:nvPr>
            <p:ph idx="2" type="pic"/>
          </p:nvPr>
        </p:nvSpPr>
        <p:spPr>
          <a:xfrm>
            <a:off x="4079280" y="0"/>
            <a:ext cx="8112900" cy="6858000"/>
          </a:xfrm>
          <a:prstGeom prst="rect">
            <a:avLst/>
          </a:prstGeom>
          <a:solidFill>
            <a:schemeClr val="lt1"/>
          </a:solidFill>
          <a:ln>
            <a:noFill/>
          </a:ln>
        </p:spPr>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p:cSld name="7">
    <p:spTree>
      <p:nvGrpSpPr>
        <p:cNvPr id="868" name="Shape 868"/>
        <p:cNvGrpSpPr/>
        <p:nvPr/>
      </p:nvGrpSpPr>
      <p:grpSpPr>
        <a:xfrm>
          <a:off x="0" y="0"/>
          <a:ext cx="0" cy="0"/>
          <a:chOff x="0" y="0"/>
          <a:chExt cx="0" cy="0"/>
        </a:xfrm>
      </p:grpSpPr>
      <p:grpSp>
        <p:nvGrpSpPr>
          <p:cNvPr id="869" name="Google Shape;869;ge77a3e67f9_0_6901"/>
          <p:cNvGrpSpPr/>
          <p:nvPr/>
        </p:nvGrpSpPr>
        <p:grpSpPr>
          <a:xfrm>
            <a:off x="8842083" y="2122804"/>
            <a:ext cx="2079884" cy="3782676"/>
            <a:chOff x="0" y="0"/>
            <a:chExt cx="4159768" cy="7565351"/>
          </a:xfrm>
        </p:grpSpPr>
        <p:sp>
          <p:nvSpPr>
            <p:cNvPr id="870" name="Google Shape;870;ge77a3e67f9_0_6901"/>
            <p:cNvSpPr/>
            <p:nvPr/>
          </p:nvSpPr>
          <p:spPr>
            <a:xfrm>
              <a:off x="381355" y="5981351"/>
              <a:ext cx="3237900" cy="1584000"/>
            </a:xfrm>
            <a:custGeom>
              <a:rect b="b" l="l" r="r" t="t"/>
              <a:pathLst>
                <a:path extrusionOk="0" h="120000" w="120000">
                  <a:moveTo>
                    <a:pt x="15133" y="99993"/>
                  </a:moveTo>
                  <a:cubicBezTo>
                    <a:pt x="16127" y="106239"/>
                    <a:pt x="16527" y="118741"/>
                    <a:pt x="59733" y="119960"/>
                  </a:cubicBezTo>
                  <a:cubicBezTo>
                    <a:pt x="102011" y="120777"/>
                    <a:pt x="102477" y="107732"/>
                    <a:pt x="103538" y="100804"/>
                  </a:cubicBezTo>
                  <a:cubicBezTo>
                    <a:pt x="104800" y="93468"/>
                    <a:pt x="104138" y="14537"/>
                    <a:pt x="120000" y="1084"/>
                  </a:cubicBezTo>
                  <a:cubicBezTo>
                    <a:pt x="92988" y="816"/>
                    <a:pt x="59866" y="542"/>
                    <a:pt x="59866" y="542"/>
                  </a:cubicBezTo>
                  <a:cubicBezTo>
                    <a:pt x="27677" y="273"/>
                    <a:pt x="28538" y="273"/>
                    <a:pt x="0" y="0"/>
                  </a:cubicBezTo>
                  <a:cubicBezTo>
                    <a:pt x="14466" y="10730"/>
                    <a:pt x="14205" y="94010"/>
                    <a:pt x="15133" y="99993"/>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71" name="Google Shape;871;ge77a3e67f9_0_6901"/>
            <p:cNvSpPr/>
            <p:nvPr/>
          </p:nvSpPr>
          <p:spPr>
            <a:xfrm>
              <a:off x="381355" y="0"/>
              <a:ext cx="3237900" cy="1582500"/>
            </a:xfrm>
            <a:custGeom>
              <a:rect b="b" l="l" r="r" t="t"/>
              <a:pathLst>
                <a:path extrusionOk="0" h="120000" w="120000">
                  <a:moveTo>
                    <a:pt x="104866" y="20021"/>
                  </a:moveTo>
                  <a:cubicBezTo>
                    <a:pt x="103872" y="13634"/>
                    <a:pt x="103472" y="1136"/>
                    <a:pt x="60266" y="50"/>
                  </a:cubicBezTo>
                  <a:cubicBezTo>
                    <a:pt x="17988" y="-901"/>
                    <a:pt x="17522" y="12274"/>
                    <a:pt x="16461" y="19069"/>
                  </a:cubicBezTo>
                  <a:cubicBezTo>
                    <a:pt x="15200" y="26536"/>
                    <a:pt x="15861" y="105463"/>
                    <a:pt x="0" y="118779"/>
                  </a:cubicBezTo>
                  <a:cubicBezTo>
                    <a:pt x="27011" y="119182"/>
                    <a:pt x="60133" y="119457"/>
                    <a:pt x="60133" y="119457"/>
                  </a:cubicBezTo>
                  <a:cubicBezTo>
                    <a:pt x="92322" y="119725"/>
                    <a:pt x="91461" y="119725"/>
                    <a:pt x="120000" y="120000"/>
                  </a:cubicBezTo>
                  <a:cubicBezTo>
                    <a:pt x="105533" y="109130"/>
                    <a:pt x="105794" y="25993"/>
                    <a:pt x="104866" y="20021"/>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872" name="Google Shape;872;ge77a3e67f9_0_6901"/>
            <p:cNvGrpSpPr/>
            <p:nvPr/>
          </p:nvGrpSpPr>
          <p:grpSpPr>
            <a:xfrm>
              <a:off x="0" y="1354004"/>
              <a:ext cx="4159768" cy="4737600"/>
              <a:chOff x="0" y="0"/>
              <a:chExt cx="4159768" cy="4737600"/>
            </a:xfrm>
          </p:grpSpPr>
          <p:grpSp>
            <p:nvGrpSpPr>
              <p:cNvPr id="873" name="Google Shape;873;ge77a3e67f9_0_6901"/>
              <p:cNvGrpSpPr/>
              <p:nvPr/>
            </p:nvGrpSpPr>
            <p:grpSpPr>
              <a:xfrm>
                <a:off x="3958814" y="2559230"/>
                <a:ext cx="132722" cy="1215000"/>
                <a:chOff x="0" y="0"/>
                <a:chExt cx="132722" cy="1215000"/>
              </a:xfrm>
            </p:grpSpPr>
            <p:sp>
              <p:nvSpPr>
                <p:cNvPr id="874" name="Google Shape;874;ge77a3e67f9_0_6901"/>
                <p:cNvSpPr/>
                <p:nvPr/>
              </p:nvSpPr>
              <p:spPr>
                <a:xfrm>
                  <a:off x="8222" y="0"/>
                  <a:ext cx="124500" cy="12150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75" name="Google Shape;875;ge77a3e67f9_0_6901"/>
                <p:cNvSpPr/>
                <p:nvPr/>
              </p:nvSpPr>
              <p:spPr>
                <a:xfrm>
                  <a:off x="0" y="0"/>
                  <a:ext cx="124500" cy="12150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76" name="Google Shape;876;ge77a3e67f9_0_6901"/>
                <p:cNvSpPr/>
                <p:nvPr/>
              </p:nvSpPr>
              <p:spPr>
                <a:xfrm>
                  <a:off x="0" y="39086"/>
                  <a:ext cx="124500" cy="11370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77" name="Google Shape;877;ge77a3e67f9_0_6901"/>
                <p:cNvSpPr/>
                <p:nvPr/>
              </p:nvSpPr>
              <p:spPr>
                <a:xfrm>
                  <a:off x="0" y="78173"/>
                  <a:ext cx="124500" cy="10587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78" name="Google Shape;878;ge77a3e67f9_0_6901"/>
                <p:cNvSpPr/>
                <p:nvPr/>
              </p:nvSpPr>
              <p:spPr>
                <a:xfrm>
                  <a:off x="0" y="114954"/>
                  <a:ext cx="124500" cy="9852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79" name="Google Shape;879;ge77a3e67f9_0_6901"/>
                <p:cNvSpPr/>
                <p:nvPr/>
              </p:nvSpPr>
              <p:spPr>
                <a:xfrm>
                  <a:off x="0" y="151733"/>
                  <a:ext cx="124500" cy="8748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880" name="Google Shape;880;ge77a3e67f9_0_6901"/>
              <p:cNvGrpSpPr/>
              <p:nvPr/>
            </p:nvGrpSpPr>
            <p:grpSpPr>
              <a:xfrm>
                <a:off x="3855746" y="1098944"/>
                <a:ext cx="304022" cy="764400"/>
                <a:chOff x="0" y="0"/>
                <a:chExt cx="304022" cy="764400"/>
              </a:xfrm>
            </p:grpSpPr>
            <p:sp>
              <p:nvSpPr>
                <p:cNvPr id="881" name="Google Shape;881;ge77a3e67f9_0_6901"/>
                <p:cNvSpPr/>
                <p:nvPr/>
              </p:nvSpPr>
              <p:spPr>
                <a:xfrm>
                  <a:off x="8222" y="0"/>
                  <a:ext cx="295800" cy="7644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882" name="Google Shape;882;ge77a3e67f9_0_6901"/>
                <p:cNvSpPr/>
                <p:nvPr/>
              </p:nvSpPr>
              <p:spPr>
                <a:xfrm>
                  <a:off x="1970" y="4111"/>
                  <a:ext cx="295800" cy="7521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883" name="Google Shape;883;ge77a3e67f9_0_6901"/>
                <p:cNvSpPr/>
                <p:nvPr/>
              </p:nvSpPr>
              <p:spPr>
                <a:xfrm>
                  <a:off x="1970" y="42058"/>
                  <a:ext cx="295800" cy="6804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884" name="Google Shape;884;ge77a3e67f9_0_6901"/>
                <p:cNvSpPr/>
                <p:nvPr/>
              </p:nvSpPr>
              <p:spPr>
                <a:xfrm>
                  <a:off x="1971" y="103018"/>
                  <a:ext cx="295800" cy="5586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885" name="Google Shape;885;ge77a3e67f9_0_6901"/>
                <p:cNvSpPr/>
                <p:nvPr/>
              </p:nvSpPr>
              <p:spPr>
                <a:xfrm>
                  <a:off x="0" y="145231"/>
                  <a:ext cx="295800" cy="4740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886" name="Google Shape;886;ge77a3e67f9_0_6901"/>
                <p:cNvSpPr/>
                <p:nvPr/>
              </p:nvSpPr>
              <p:spPr>
                <a:xfrm>
                  <a:off x="49282" y="212465"/>
                  <a:ext cx="246600" cy="3396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grpSp>
          <p:grpSp>
            <p:nvGrpSpPr>
              <p:cNvPr id="887" name="Google Shape;887;ge77a3e67f9_0_6901"/>
              <p:cNvGrpSpPr/>
              <p:nvPr/>
            </p:nvGrpSpPr>
            <p:grpSpPr>
              <a:xfrm>
                <a:off x="0" y="0"/>
                <a:ext cx="4000500" cy="4737600"/>
                <a:chOff x="0" y="0"/>
                <a:chExt cx="4000500" cy="4737600"/>
              </a:xfrm>
            </p:grpSpPr>
            <p:sp>
              <p:nvSpPr>
                <p:cNvPr id="888" name="Google Shape;888;ge77a3e67f9_0_6901"/>
                <p:cNvSpPr/>
                <p:nvPr/>
              </p:nvSpPr>
              <p:spPr>
                <a:xfrm>
                  <a:off x="0" y="0"/>
                  <a:ext cx="4000500" cy="4737600"/>
                </a:xfrm>
                <a:prstGeom prst="roundRect">
                  <a:avLst>
                    <a:gd fmla="val 18412" name="adj"/>
                  </a:avLst>
                </a:prstGeom>
                <a:solidFill>
                  <a:srgbClr val="B6B6B8"/>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89" name="Google Shape;889;ge77a3e67f9_0_6901"/>
                <p:cNvSpPr/>
                <p:nvPr/>
              </p:nvSpPr>
              <p:spPr>
                <a:xfrm>
                  <a:off x="19357" y="22922"/>
                  <a:ext cx="3961800" cy="4691700"/>
                </a:xfrm>
                <a:prstGeom prst="roundRect">
                  <a:avLst>
                    <a:gd fmla="val 18272"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90" name="Google Shape;890;ge77a3e67f9_0_6901"/>
                <p:cNvSpPr/>
                <p:nvPr/>
              </p:nvSpPr>
              <p:spPr>
                <a:xfrm>
                  <a:off x="44307" y="52470"/>
                  <a:ext cx="3912000" cy="4632600"/>
                </a:xfrm>
                <a:prstGeom prst="roundRect">
                  <a:avLst>
                    <a:gd fmla="val 18505" name="adj"/>
                  </a:avLst>
                </a:prstGeom>
                <a:solidFill>
                  <a:srgbClr val="ECECEC"/>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91" name="Google Shape;891;ge77a3e67f9_0_6901"/>
                <p:cNvSpPr/>
                <p:nvPr/>
              </p:nvSpPr>
              <p:spPr>
                <a:xfrm>
                  <a:off x="142790" y="169097"/>
                  <a:ext cx="3714900" cy="4399500"/>
                </a:xfrm>
                <a:prstGeom prst="roundRect">
                  <a:avLst>
                    <a:gd fmla="val 18460" name="adj"/>
                  </a:avLst>
                </a:prstGeom>
                <a:solidFill>
                  <a:srgbClr val="424242"/>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92" name="Google Shape;892;ge77a3e67f9_0_6901"/>
                <p:cNvSpPr/>
                <p:nvPr/>
              </p:nvSpPr>
              <p:spPr>
                <a:xfrm>
                  <a:off x="160965" y="190620"/>
                  <a:ext cx="3678600" cy="4356300"/>
                </a:xfrm>
                <a:prstGeom prst="roundRect">
                  <a:avLst>
                    <a:gd fmla="val 18298"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grpSp>
      <p:sp>
        <p:nvSpPr>
          <p:cNvPr id="893" name="Google Shape;893;ge77a3e67f9_0_6901"/>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Open Sans Light"/>
                <a:ea typeface="Open Sans Light"/>
                <a:cs typeface="Open Sans Light"/>
                <a:sym typeface="Open Sans Light"/>
              </a:rPr>
              <a:t>￼</a:t>
            </a:r>
            <a:endParaRPr b="0" i="0" sz="700" u="none" cap="none" strike="noStrike">
              <a:solidFill>
                <a:srgbClr val="000000"/>
              </a:solidFill>
              <a:latin typeface="Open Sans Light"/>
              <a:ea typeface="Open Sans Light"/>
              <a:cs typeface="Open Sans Light"/>
              <a:sym typeface="Open Sans Light"/>
            </a:endParaRPr>
          </a:p>
        </p:txBody>
      </p:sp>
      <p:sp>
        <p:nvSpPr>
          <p:cNvPr id="894" name="Google Shape;894;ge77a3e67f9_0_6901"/>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895" name="Google Shape;895;ge77a3e67f9_0_6901"/>
          <p:cNvSpPr/>
          <p:nvPr>
            <p:ph idx="2" type="pic"/>
          </p:nvPr>
        </p:nvSpPr>
        <p:spPr>
          <a:xfrm>
            <a:off x="9191281" y="3161041"/>
            <a:ext cx="1315200" cy="1703100"/>
          </a:xfrm>
          <a:prstGeom prst="rect">
            <a:avLst/>
          </a:prstGeom>
          <a:solidFill>
            <a:schemeClr val="lt1"/>
          </a:solidFill>
          <a:ln>
            <a:noFill/>
          </a:ln>
        </p:spPr>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cSld name="8">
    <p:spTree>
      <p:nvGrpSpPr>
        <p:cNvPr id="896" name="Shape 896"/>
        <p:cNvGrpSpPr/>
        <p:nvPr/>
      </p:nvGrpSpPr>
      <p:grpSpPr>
        <a:xfrm>
          <a:off x="0" y="0"/>
          <a:ext cx="0" cy="0"/>
          <a:chOff x="0" y="0"/>
          <a:chExt cx="0" cy="0"/>
        </a:xfrm>
      </p:grpSpPr>
      <p:sp>
        <p:nvSpPr>
          <p:cNvPr id="897" name="Google Shape;897;ge77a3e67f9_0_6929"/>
          <p:cNvSpPr/>
          <p:nvPr>
            <p:ph idx="2" type="pic"/>
          </p:nvPr>
        </p:nvSpPr>
        <p:spPr>
          <a:xfrm>
            <a:off x="3937000" y="3937000"/>
            <a:ext cx="8255100" cy="2921100"/>
          </a:xfrm>
          <a:prstGeom prst="rect">
            <a:avLst/>
          </a:prstGeom>
          <a:solidFill>
            <a:schemeClr val="lt1"/>
          </a:solidFill>
          <a:ln>
            <a:noFill/>
          </a:ln>
        </p:spPr>
      </p:sp>
      <p:sp>
        <p:nvSpPr>
          <p:cNvPr id="898" name="Google Shape;898;ge77a3e67f9_0_6929"/>
          <p:cNvSpPr/>
          <p:nvPr>
            <p:ph idx="3" type="pic"/>
          </p:nvPr>
        </p:nvSpPr>
        <p:spPr>
          <a:xfrm>
            <a:off x="0" y="0"/>
            <a:ext cx="3936900" cy="3937200"/>
          </a:xfrm>
          <a:prstGeom prst="rect">
            <a:avLst/>
          </a:prstGeom>
          <a:solidFill>
            <a:schemeClr val="lt1"/>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 name="Shape 64"/>
        <p:cNvGrpSpPr/>
        <p:nvPr/>
      </p:nvGrpSpPr>
      <p:grpSpPr>
        <a:xfrm>
          <a:off x="0" y="0"/>
          <a:ext cx="0" cy="0"/>
          <a:chOff x="0" y="0"/>
          <a:chExt cx="0" cy="0"/>
        </a:xfrm>
      </p:grpSpPr>
      <p:sp>
        <p:nvSpPr>
          <p:cNvPr id="65" name="Google Shape;65;ge77a3e67f9_0_29"/>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66" name="Google Shape;66;ge77a3e67f9_0_29"/>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67" name="Google Shape;67;ge77a3e67f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p:cSld name="9">
    <p:spTree>
      <p:nvGrpSpPr>
        <p:cNvPr id="899" name="Shape 899"/>
        <p:cNvGrpSpPr/>
        <p:nvPr/>
      </p:nvGrpSpPr>
      <p:grpSpPr>
        <a:xfrm>
          <a:off x="0" y="0"/>
          <a:ext cx="0" cy="0"/>
          <a:chOff x="0" y="0"/>
          <a:chExt cx="0" cy="0"/>
        </a:xfrm>
      </p:grpSpPr>
      <p:sp>
        <p:nvSpPr>
          <p:cNvPr id="900" name="Google Shape;900;ge77a3e67f9_0_6932"/>
          <p:cNvSpPr/>
          <p:nvPr/>
        </p:nvSpPr>
        <p:spPr>
          <a:xfrm>
            <a:off x="5105400" y="0"/>
            <a:ext cx="71757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901" name="Google Shape;901;ge77a3e67f9_0_6932"/>
          <p:cNvGrpSpPr/>
          <p:nvPr/>
        </p:nvGrpSpPr>
        <p:grpSpPr>
          <a:xfrm>
            <a:off x="6096000" y="1909569"/>
            <a:ext cx="5321996" cy="3038812"/>
            <a:chOff x="0" y="0"/>
            <a:chExt cx="10643992" cy="6077623"/>
          </a:xfrm>
        </p:grpSpPr>
        <p:sp>
          <p:nvSpPr>
            <p:cNvPr id="902" name="Google Shape;902;ge77a3e67f9_0_6932"/>
            <p:cNvSpPr/>
            <p:nvPr/>
          </p:nvSpPr>
          <p:spPr>
            <a:xfrm>
              <a:off x="959882" y="29850"/>
              <a:ext cx="8667600" cy="5870700"/>
            </a:xfrm>
            <a:custGeom>
              <a:rect b="b" l="l" r="r" t="t"/>
              <a:pathLst>
                <a:path extrusionOk="0" h="120000" w="12000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03" name="Google Shape;903;ge77a3e67f9_0_6932"/>
            <p:cNvSpPr/>
            <p:nvPr/>
          </p:nvSpPr>
          <p:spPr>
            <a:xfrm>
              <a:off x="941971" y="0"/>
              <a:ext cx="8703600" cy="5921700"/>
            </a:xfrm>
            <a:custGeom>
              <a:rect b="b" l="l" r="r" t="t"/>
              <a:pathLst>
                <a:path extrusionOk="0" h="120000" w="12000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696A6D"/>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904" name="Google Shape;904;ge77a3e67f9_0_6932"/>
            <p:cNvGrpSpPr/>
            <p:nvPr/>
          </p:nvGrpSpPr>
          <p:grpSpPr>
            <a:xfrm>
              <a:off x="0" y="5876853"/>
              <a:ext cx="10643992" cy="137700"/>
              <a:chOff x="0" y="0"/>
              <a:chExt cx="10643992" cy="137700"/>
            </a:xfrm>
          </p:grpSpPr>
          <p:sp>
            <p:nvSpPr>
              <p:cNvPr id="905" name="Google Shape;905;ge77a3e67f9_0_6932"/>
              <p:cNvSpPr/>
              <p:nvPr/>
            </p:nvSpPr>
            <p:spPr>
              <a:xfrm>
                <a:off x="0" y="0"/>
                <a:ext cx="5325000" cy="1377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0"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sp>
            <p:nvSpPr>
              <p:cNvPr id="906" name="Google Shape;906;ge77a3e67f9_0_6932"/>
              <p:cNvSpPr/>
              <p:nvPr/>
            </p:nvSpPr>
            <p:spPr>
              <a:xfrm>
                <a:off x="5318992" y="0"/>
                <a:ext cx="5325000" cy="1377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10800025"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grpSp>
        <p:sp>
          <p:nvSpPr>
            <p:cNvPr id="907" name="Google Shape;907;ge77a3e67f9_0_6932"/>
            <p:cNvSpPr/>
            <p:nvPr/>
          </p:nvSpPr>
          <p:spPr>
            <a:xfrm>
              <a:off x="4590785" y="5878608"/>
              <a:ext cx="1446900" cy="85800"/>
            </a:xfrm>
            <a:custGeom>
              <a:rect b="b" l="l" r="r" t="t"/>
              <a:pathLst>
                <a:path extrusionOk="0" h="120000" w="12000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gradFill>
              <a:gsLst>
                <a:gs pos="0">
                  <a:srgbClr val="24282B"/>
                </a:gs>
                <a:gs pos="3820">
                  <a:srgbClr val="46494C"/>
                </a:gs>
                <a:gs pos="9340">
                  <a:srgbClr val="696A6D"/>
                </a:gs>
                <a:gs pos="49870">
                  <a:srgbClr val="727376"/>
                </a:gs>
                <a:gs pos="92720">
                  <a:srgbClr val="696A6D"/>
                </a:gs>
                <a:gs pos="100000">
                  <a:srgbClr val="24282B"/>
                </a:gs>
              </a:gsLst>
              <a:lin ang="0"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08" name="Google Shape;908;ge77a3e67f9_0_6932"/>
            <p:cNvSpPr/>
            <p:nvPr/>
          </p:nvSpPr>
          <p:spPr>
            <a:xfrm>
              <a:off x="4765" y="6010723"/>
              <a:ext cx="10639200" cy="66900"/>
            </a:xfrm>
            <a:custGeom>
              <a:rect b="b" l="l" r="r" t="t"/>
              <a:pathLst>
                <a:path extrusionOk="0" h="120000" w="12000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gradFill>
              <a:gsLst>
                <a:gs pos="0">
                  <a:srgbClr val="3B4142"/>
                </a:gs>
                <a:gs pos="18810">
                  <a:srgbClr val="63686B"/>
                </a:gs>
                <a:gs pos="35320">
                  <a:srgbClr val="8B8F93"/>
                </a:gs>
                <a:gs pos="54078">
                  <a:srgbClr val="9A9DA2"/>
                </a:gs>
                <a:gs pos="83490">
                  <a:srgbClr val="A9ACB0"/>
                </a:gs>
                <a:gs pos="100000">
                  <a:srgbClr val="464847"/>
                </a:gs>
              </a:gsLst>
              <a:lin ang="16200038"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909" name="Google Shape;909;ge77a3e67f9_0_6932"/>
            <p:cNvSpPr/>
            <p:nvPr/>
          </p:nvSpPr>
          <p:spPr>
            <a:xfrm>
              <a:off x="986748" y="59698"/>
              <a:ext cx="8612700" cy="5700600"/>
            </a:xfrm>
            <a:custGeom>
              <a:rect b="b" l="l" r="r" t="t"/>
              <a:pathLst>
                <a:path extrusionOk="0" h="120000" w="12000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10" name="Google Shape;910;ge77a3e67f9_0_6932"/>
            <p:cNvSpPr/>
            <p:nvPr/>
          </p:nvSpPr>
          <p:spPr>
            <a:xfrm>
              <a:off x="1246998" y="423770"/>
              <a:ext cx="8090400" cy="5097900"/>
            </a:xfrm>
            <a:custGeom>
              <a:rect b="b" l="l" r="r" t="t"/>
              <a:pathLst>
                <a:path extrusionOk="0" h="120000" w="12000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11" name="Google Shape;911;ge77a3e67f9_0_6932"/>
            <p:cNvSpPr/>
            <p:nvPr/>
          </p:nvSpPr>
          <p:spPr>
            <a:xfrm>
              <a:off x="5261257" y="207208"/>
              <a:ext cx="68100" cy="68100"/>
            </a:xfrm>
            <a:custGeom>
              <a:rect b="b" l="l" r="r" t="t"/>
              <a:pathLst>
                <a:path extrusionOk="0" h="120000" w="12000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12" name="Google Shape;912;ge77a3e67f9_0_6932"/>
            <p:cNvSpPr/>
            <p:nvPr/>
          </p:nvSpPr>
          <p:spPr>
            <a:xfrm>
              <a:off x="5261257" y="218734"/>
              <a:ext cx="53100" cy="51900"/>
            </a:xfrm>
            <a:custGeom>
              <a:rect b="b" l="l" r="r" t="t"/>
              <a:pathLst>
                <a:path extrusionOk="0" h="120000" w="12000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913" name="Google Shape;913;ge77a3e67f9_0_6932"/>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914" name="Google Shape;914;ge77a3e67f9_0_693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15" name="Google Shape;915;ge77a3e67f9_0_6932"/>
          <p:cNvSpPr/>
          <p:nvPr>
            <p:ph idx="2" type="pic"/>
          </p:nvPr>
        </p:nvSpPr>
        <p:spPr>
          <a:xfrm>
            <a:off x="6717326" y="2126081"/>
            <a:ext cx="4042500" cy="2544300"/>
          </a:xfrm>
          <a:prstGeom prst="rect">
            <a:avLst/>
          </a:prstGeom>
          <a:solidFill>
            <a:schemeClr val="lt1"/>
          </a:solidFill>
          <a:ln>
            <a:noFill/>
          </a:ln>
        </p:spPr>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p:cSld name="10">
    <p:spTree>
      <p:nvGrpSpPr>
        <p:cNvPr id="916" name="Shape 916"/>
        <p:cNvGrpSpPr/>
        <p:nvPr/>
      </p:nvGrpSpPr>
      <p:grpSpPr>
        <a:xfrm>
          <a:off x="0" y="0"/>
          <a:ext cx="0" cy="0"/>
          <a:chOff x="0" y="0"/>
          <a:chExt cx="0" cy="0"/>
        </a:xfrm>
      </p:grpSpPr>
      <p:sp>
        <p:nvSpPr>
          <p:cNvPr id="917" name="Google Shape;917;ge77a3e67f9_0_694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18" name="Google Shape;918;ge77a3e67f9_0_6949"/>
          <p:cNvSpPr/>
          <p:nvPr>
            <p:ph idx="2" type="pic"/>
          </p:nvPr>
        </p:nvSpPr>
        <p:spPr>
          <a:xfrm>
            <a:off x="7177880" y="0"/>
            <a:ext cx="5013900" cy="6858000"/>
          </a:xfrm>
          <a:prstGeom prst="rect">
            <a:avLst/>
          </a:prstGeom>
          <a:solidFill>
            <a:schemeClr val="lt1"/>
          </a:solidFill>
          <a:ln>
            <a:noFill/>
          </a:ln>
        </p:spPr>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p:cSld name="11">
    <p:spTree>
      <p:nvGrpSpPr>
        <p:cNvPr id="919" name="Shape 919"/>
        <p:cNvGrpSpPr/>
        <p:nvPr/>
      </p:nvGrpSpPr>
      <p:grpSpPr>
        <a:xfrm>
          <a:off x="0" y="0"/>
          <a:ext cx="0" cy="0"/>
          <a:chOff x="0" y="0"/>
          <a:chExt cx="0" cy="0"/>
        </a:xfrm>
      </p:grpSpPr>
      <p:sp>
        <p:nvSpPr>
          <p:cNvPr id="920" name="Google Shape;920;ge77a3e67f9_0_6952"/>
          <p:cNvSpPr/>
          <p:nvPr>
            <p:ph idx="2" type="pic"/>
          </p:nvPr>
        </p:nvSpPr>
        <p:spPr>
          <a:xfrm>
            <a:off x="0" y="0"/>
            <a:ext cx="5013900" cy="6858000"/>
          </a:xfrm>
          <a:prstGeom prst="rect">
            <a:avLst/>
          </a:prstGeom>
          <a:solidFill>
            <a:schemeClr val="lt1"/>
          </a:solidFill>
          <a:ln>
            <a:noFill/>
          </a:ln>
        </p:spPr>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cSld name="12">
    <p:spTree>
      <p:nvGrpSpPr>
        <p:cNvPr id="921" name="Shape 921"/>
        <p:cNvGrpSpPr/>
        <p:nvPr/>
      </p:nvGrpSpPr>
      <p:grpSpPr>
        <a:xfrm>
          <a:off x="0" y="0"/>
          <a:ext cx="0" cy="0"/>
          <a:chOff x="0" y="0"/>
          <a:chExt cx="0" cy="0"/>
        </a:xfrm>
      </p:grpSpPr>
      <p:sp>
        <p:nvSpPr>
          <p:cNvPr id="922" name="Google Shape;922;ge77a3e67f9_0_6954"/>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923" name="Google Shape;923;ge77a3e67f9_0_6954"/>
          <p:cNvSpPr/>
          <p:nvPr>
            <p:ph idx="2" type="pic"/>
          </p:nvPr>
        </p:nvSpPr>
        <p:spPr>
          <a:xfrm>
            <a:off x="0" y="0"/>
            <a:ext cx="12192000" cy="2857500"/>
          </a:xfrm>
          <a:prstGeom prst="rect">
            <a:avLst/>
          </a:prstGeom>
          <a:solidFill>
            <a:schemeClr val="lt1"/>
          </a:solidFill>
          <a:ln>
            <a:noFill/>
          </a:ln>
        </p:spPr>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p:cSld name="13">
    <p:spTree>
      <p:nvGrpSpPr>
        <p:cNvPr id="924" name="Shape 924"/>
        <p:cNvGrpSpPr/>
        <p:nvPr/>
      </p:nvGrpSpPr>
      <p:grpSpPr>
        <a:xfrm>
          <a:off x="0" y="0"/>
          <a:ext cx="0" cy="0"/>
          <a:chOff x="0" y="0"/>
          <a:chExt cx="0" cy="0"/>
        </a:xfrm>
      </p:grpSpPr>
      <p:sp>
        <p:nvSpPr>
          <p:cNvPr id="925" name="Google Shape;925;ge77a3e67f9_0_6957"/>
          <p:cNvSpPr/>
          <p:nvPr>
            <p:ph idx="2" type="pic"/>
          </p:nvPr>
        </p:nvSpPr>
        <p:spPr>
          <a:xfrm>
            <a:off x="0" y="0"/>
            <a:ext cx="5077500" cy="5079900"/>
          </a:xfrm>
          <a:prstGeom prst="rect">
            <a:avLst/>
          </a:prstGeom>
          <a:solidFill>
            <a:srgbClr val="F2F2F2"/>
          </a:solidFill>
          <a:ln>
            <a:noFill/>
          </a:ln>
        </p:spPr>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p:cSld name="14">
    <p:spTree>
      <p:nvGrpSpPr>
        <p:cNvPr id="926" name="Shape 926"/>
        <p:cNvGrpSpPr/>
        <p:nvPr/>
      </p:nvGrpSpPr>
      <p:grpSpPr>
        <a:xfrm>
          <a:off x="0" y="0"/>
          <a:ext cx="0" cy="0"/>
          <a:chOff x="0" y="0"/>
          <a:chExt cx="0" cy="0"/>
        </a:xfrm>
      </p:grpSpPr>
      <p:sp>
        <p:nvSpPr>
          <p:cNvPr id="927" name="Google Shape;927;ge77a3e67f9_0_6959"/>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928" name="Google Shape;928;ge77a3e67f9_0_6959"/>
          <p:cNvSpPr/>
          <p:nvPr>
            <p:ph idx="2" type="pic"/>
          </p:nvPr>
        </p:nvSpPr>
        <p:spPr>
          <a:xfrm>
            <a:off x="0" y="0"/>
            <a:ext cx="6350100" cy="6858000"/>
          </a:xfrm>
          <a:prstGeom prst="rect">
            <a:avLst/>
          </a:prstGeom>
          <a:solidFill>
            <a:srgbClr val="F2F2F2"/>
          </a:solid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p:cSld name="16">
    <p:spTree>
      <p:nvGrpSpPr>
        <p:cNvPr id="929" name="Shape 929"/>
        <p:cNvGrpSpPr/>
        <p:nvPr/>
      </p:nvGrpSpPr>
      <p:grpSpPr>
        <a:xfrm>
          <a:off x="0" y="0"/>
          <a:ext cx="0" cy="0"/>
          <a:chOff x="0" y="0"/>
          <a:chExt cx="0" cy="0"/>
        </a:xfrm>
      </p:grpSpPr>
      <p:sp>
        <p:nvSpPr>
          <p:cNvPr id="930" name="Google Shape;930;ge77a3e67f9_0_6968"/>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31" name="Google Shape;931;ge77a3e67f9_0_6968"/>
          <p:cNvSpPr/>
          <p:nvPr>
            <p:ph idx="2" type="pic"/>
          </p:nvPr>
        </p:nvSpPr>
        <p:spPr>
          <a:xfrm>
            <a:off x="1270000" y="952500"/>
            <a:ext cx="3124500" cy="4950300"/>
          </a:xfrm>
          <a:prstGeom prst="rect">
            <a:avLst/>
          </a:prstGeom>
          <a:solidFill>
            <a:srgbClr val="F2F2F2"/>
          </a:solidFill>
          <a:ln>
            <a:noFill/>
          </a:ln>
        </p:spPr>
      </p:sp>
      <p:sp>
        <p:nvSpPr>
          <p:cNvPr id="932" name="Google Shape;932;ge77a3e67f9_0_6968"/>
          <p:cNvSpPr/>
          <p:nvPr>
            <p:ph idx="3" type="pic"/>
          </p:nvPr>
        </p:nvSpPr>
        <p:spPr>
          <a:xfrm>
            <a:off x="4524454" y="955233"/>
            <a:ext cx="3124500" cy="2405700"/>
          </a:xfrm>
          <a:prstGeom prst="rect">
            <a:avLst/>
          </a:prstGeom>
          <a:solidFill>
            <a:srgbClr val="F2F2F2"/>
          </a:solidFill>
          <a:ln>
            <a:noFill/>
          </a:ln>
        </p:spPr>
      </p:sp>
      <p:sp>
        <p:nvSpPr>
          <p:cNvPr id="933" name="Google Shape;933;ge77a3e67f9_0_6968"/>
          <p:cNvSpPr/>
          <p:nvPr>
            <p:ph idx="4" type="pic"/>
          </p:nvPr>
        </p:nvSpPr>
        <p:spPr>
          <a:xfrm>
            <a:off x="4524454" y="3500013"/>
            <a:ext cx="3124500" cy="2405700"/>
          </a:xfrm>
          <a:prstGeom prst="rect">
            <a:avLst/>
          </a:prstGeom>
          <a:solidFill>
            <a:srgbClr val="F2F2F2"/>
          </a:solidFill>
          <a:ln>
            <a:noFill/>
          </a:ln>
        </p:spPr>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p:cSld name="17">
    <p:spTree>
      <p:nvGrpSpPr>
        <p:cNvPr id="934" name="Shape 934"/>
        <p:cNvGrpSpPr/>
        <p:nvPr/>
      </p:nvGrpSpPr>
      <p:grpSpPr>
        <a:xfrm>
          <a:off x="0" y="0"/>
          <a:ext cx="0" cy="0"/>
          <a:chOff x="0" y="0"/>
          <a:chExt cx="0" cy="0"/>
        </a:xfrm>
      </p:grpSpPr>
      <p:sp>
        <p:nvSpPr>
          <p:cNvPr id="935" name="Google Shape;935;ge77a3e67f9_0_6973"/>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936" name="Google Shape;936;ge77a3e67f9_0_6973"/>
          <p:cNvSpPr/>
          <p:nvPr>
            <p:ph idx="2" type="pic"/>
          </p:nvPr>
        </p:nvSpPr>
        <p:spPr>
          <a:xfrm>
            <a:off x="0" y="0"/>
            <a:ext cx="3048000" cy="3936900"/>
          </a:xfrm>
          <a:prstGeom prst="rect">
            <a:avLst/>
          </a:prstGeom>
          <a:solidFill>
            <a:srgbClr val="F2F2F2"/>
          </a:solidFill>
          <a:ln>
            <a:noFill/>
          </a:ln>
        </p:spPr>
      </p:sp>
      <p:sp>
        <p:nvSpPr>
          <p:cNvPr id="937" name="Google Shape;937;ge77a3e67f9_0_6973"/>
          <p:cNvSpPr/>
          <p:nvPr>
            <p:ph idx="3" type="pic"/>
          </p:nvPr>
        </p:nvSpPr>
        <p:spPr>
          <a:xfrm>
            <a:off x="3044874" y="0"/>
            <a:ext cx="3048000" cy="6858000"/>
          </a:xfrm>
          <a:prstGeom prst="rect">
            <a:avLst/>
          </a:prstGeom>
          <a:solidFill>
            <a:srgbClr val="F2F2F2"/>
          </a:solidFill>
          <a:ln>
            <a:noFill/>
          </a:ln>
        </p:spPr>
      </p:sp>
      <p:sp>
        <p:nvSpPr>
          <p:cNvPr id="938" name="Google Shape;938;ge77a3e67f9_0_6973"/>
          <p:cNvSpPr/>
          <p:nvPr>
            <p:ph idx="4" type="pic"/>
          </p:nvPr>
        </p:nvSpPr>
        <p:spPr>
          <a:xfrm>
            <a:off x="9128174" y="0"/>
            <a:ext cx="3076500" cy="6858000"/>
          </a:xfrm>
          <a:prstGeom prst="rect">
            <a:avLst/>
          </a:prstGeom>
          <a:solidFill>
            <a:srgbClr val="F2F2F2"/>
          </a:solidFill>
          <a:ln>
            <a:noFill/>
          </a:ln>
        </p:spPr>
      </p:sp>
      <p:sp>
        <p:nvSpPr>
          <p:cNvPr id="939" name="Google Shape;939;ge77a3e67f9_0_6973"/>
          <p:cNvSpPr/>
          <p:nvPr>
            <p:ph idx="5" type="pic"/>
          </p:nvPr>
        </p:nvSpPr>
        <p:spPr>
          <a:xfrm>
            <a:off x="6083348" y="3936926"/>
            <a:ext cx="3048000" cy="2921100"/>
          </a:xfrm>
          <a:prstGeom prst="rect">
            <a:avLst/>
          </a:prstGeom>
          <a:solidFill>
            <a:srgbClr val="F2F2F2"/>
          </a:solidFill>
          <a:ln>
            <a:noFill/>
          </a:ln>
        </p:spPr>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p:cSld name="18">
    <p:spTree>
      <p:nvGrpSpPr>
        <p:cNvPr id="940" name="Shape 940"/>
        <p:cNvGrpSpPr/>
        <p:nvPr/>
      </p:nvGrpSpPr>
      <p:grpSpPr>
        <a:xfrm>
          <a:off x="0" y="0"/>
          <a:ext cx="0" cy="0"/>
          <a:chOff x="0" y="0"/>
          <a:chExt cx="0" cy="0"/>
        </a:xfrm>
      </p:grpSpPr>
      <p:sp>
        <p:nvSpPr>
          <p:cNvPr id="941" name="Google Shape;941;ge77a3e67f9_0_697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42" name="Google Shape;942;ge77a3e67f9_0_6979"/>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943" name="Google Shape;943;ge77a3e67f9_0_6979"/>
          <p:cNvSpPr/>
          <p:nvPr>
            <p:ph idx="2" type="pic"/>
          </p:nvPr>
        </p:nvSpPr>
        <p:spPr>
          <a:xfrm>
            <a:off x="1269950" y="2920926"/>
            <a:ext cx="4822800" cy="3937200"/>
          </a:xfrm>
          <a:prstGeom prst="rect">
            <a:avLst/>
          </a:prstGeom>
          <a:solidFill>
            <a:srgbClr val="F2F2F2"/>
          </a:solidFill>
          <a:ln>
            <a:noFill/>
          </a:ln>
        </p:spPr>
      </p:sp>
      <p:sp>
        <p:nvSpPr>
          <p:cNvPr id="944" name="Google Shape;944;ge77a3e67f9_0_6979"/>
          <p:cNvSpPr/>
          <p:nvPr>
            <p:ph idx="3" type="pic"/>
          </p:nvPr>
        </p:nvSpPr>
        <p:spPr>
          <a:xfrm>
            <a:off x="9143951" y="0"/>
            <a:ext cx="3048000" cy="2920800"/>
          </a:xfrm>
          <a:prstGeom prst="rect">
            <a:avLst/>
          </a:prstGeom>
          <a:solidFill>
            <a:srgbClr val="F2F2F2"/>
          </a:solidFill>
          <a:ln>
            <a:noFill/>
          </a:ln>
        </p:spPr>
      </p:sp>
      <p:sp>
        <p:nvSpPr>
          <p:cNvPr id="945" name="Google Shape;945;ge77a3e67f9_0_6979"/>
          <p:cNvSpPr/>
          <p:nvPr>
            <p:ph idx="4" type="pic"/>
          </p:nvPr>
        </p:nvSpPr>
        <p:spPr>
          <a:xfrm>
            <a:off x="9147176" y="2920926"/>
            <a:ext cx="3048000" cy="3937200"/>
          </a:xfrm>
          <a:prstGeom prst="rect">
            <a:avLst/>
          </a:prstGeom>
          <a:solidFill>
            <a:srgbClr val="F2F2F2"/>
          </a:solidFill>
          <a:ln>
            <a:noFill/>
          </a:ln>
        </p:spPr>
      </p:sp>
      <p:sp>
        <p:nvSpPr>
          <p:cNvPr id="946" name="Google Shape;946;ge77a3e67f9_0_6979"/>
          <p:cNvSpPr/>
          <p:nvPr>
            <p:ph idx="5" type="pic"/>
          </p:nvPr>
        </p:nvSpPr>
        <p:spPr>
          <a:xfrm>
            <a:off x="6092628" y="0"/>
            <a:ext cx="3048000" cy="6858000"/>
          </a:xfrm>
          <a:prstGeom prst="rect">
            <a:avLst/>
          </a:prstGeom>
          <a:solidFill>
            <a:srgbClr val="F2F2F2"/>
          </a:solidFill>
          <a:ln>
            <a:noFill/>
          </a:ln>
        </p:spPr>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p:cSld name="19">
    <p:spTree>
      <p:nvGrpSpPr>
        <p:cNvPr id="947" name="Shape 947"/>
        <p:cNvGrpSpPr/>
        <p:nvPr/>
      </p:nvGrpSpPr>
      <p:grpSpPr>
        <a:xfrm>
          <a:off x="0" y="0"/>
          <a:ext cx="0" cy="0"/>
          <a:chOff x="0" y="0"/>
          <a:chExt cx="0" cy="0"/>
        </a:xfrm>
      </p:grpSpPr>
      <p:sp>
        <p:nvSpPr>
          <p:cNvPr id="948" name="Google Shape;948;ge77a3e67f9_0_6986"/>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49" name="Google Shape;949;ge77a3e67f9_0_6986"/>
          <p:cNvSpPr/>
          <p:nvPr>
            <p:ph idx="2" type="pic"/>
          </p:nvPr>
        </p:nvSpPr>
        <p:spPr>
          <a:xfrm>
            <a:off x="7177881" y="44"/>
            <a:ext cx="5013900" cy="3428700"/>
          </a:xfrm>
          <a:prstGeom prst="rect">
            <a:avLst/>
          </a:prstGeom>
          <a:solidFill>
            <a:srgbClr val="F2F2F2"/>
          </a:solidFill>
          <a:ln>
            <a:noFill/>
          </a:ln>
        </p:spPr>
      </p:sp>
      <p:sp>
        <p:nvSpPr>
          <p:cNvPr id="950" name="Google Shape;950;ge77a3e67f9_0_6986"/>
          <p:cNvSpPr/>
          <p:nvPr>
            <p:ph idx="3" type="pic"/>
          </p:nvPr>
        </p:nvSpPr>
        <p:spPr>
          <a:xfrm>
            <a:off x="7177881" y="3429045"/>
            <a:ext cx="5013900" cy="3428700"/>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ge77a3e67f9_0_33"/>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70" name="Google Shape;70;ge77a3e67f9_0_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p:cSld name="20">
    <p:spTree>
      <p:nvGrpSpPr>
        <p:cNvPr id="951" name="Shape 951"/>
        <p:cNvGrpSpPr/>
        <p:nvPr/>
      </p:nvGrpSpPr>
      <p:grpSpPr>
        <a:xfrm>
          <a:off x="0" y="0"/>
          <a:ext cx="0" cy="0"/>
          <a:chOff x="0" y="0"/>
          <a:chExt cx="0" cy="0"/>
        </a:xfrm>
      </p:grpSpPr>
      <p:sp>
        <p:nvSpPr>
          <p:cNvPr id="952" name="Google Shape;952;ge77a3e67f9_0_6990"/>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953" name="Google Shape;953;ge77a3e67f9_0_6990"/>
          <p:cNvSpPr/>
          <p:nvPr>
            <p:ph idx="2" type="pic"/>
          </p:nvPr>
        </p:nvSpPr>
        <p:spPr>
          <a:xfrm>
            <a:off x="0" y="0"/>
            <a:ext cx="6350100" cy="6858000"/>
          </a:xfrm>
          <a:prstGeom prst="rect">
            <a:avLst/>
          </a:prstGeom>
          <a:solidFill>
            <a:srgbClr val="F2F2F2"/>
          </a:solidFill>
          <a:ln>
            <a:noFill/>
          </a:ln>
        </p:spPr>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p:cSld name="21">
    <p:spTree>
      <p:nvGrpSpPr>
        <p:cNvPr id="954" name="Shape 954"/>
        <p:cNvGrpSpPr/>
        <p:nvPr/>
      </p:nvGrpSpPr>
      <p:grpSpPr>
        <a:xfrm>
          <a:off x="0" y="0"/>
          <a:ext cx="0" cy="0"/>
          <a:chOff x="0" y="0"/>
          <a:chExt cx="0" cy="0"/>
        </a:xfrm>
      </p:grpSpPr>
      <p:sp>
        <p:nvSpPr>
          <p:cNvPr id="955" name="Google Shape;955;ge77a3e67f9_0_6993"/>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956" name="Google Shape;956;ge77a3e67f9_0_6993"/>
          <p:cNvSpPr/>
          <p:nvPr>
            <p:ph idx="2" type="pic"/>
          </p:nvPr>
        </p:nvSpPr>
        <p:spPr>
          <a:xfrm>
            <a:off x="0" y="0"/>
            <a:ext cx="3048000" cy="6858000"/>
          </a:xfrm>
          <a:prstGeom prst="rect">
            <a:avLst/>
          </a:prstGeom>
          <a:solidFill>
            <a:srgbClr val="F2F2F2"/>
          </a:solidFill>
          <a:ln>
            <a:noFill/>
          </a:ln>
        </p:spPr>
      </p:sp>
      <p:sp>
        <p:nvSpPr>
          <p:cNvPr id="957" name="Google Shape;957;ge77a3e67f9_0_6993"/>
          <p:cNvSpPr/>
          <p:nvPr>
            <p:ph idx="3" type="pic"/>
          </p:nvPr>
        </p:nvSpPr>
        <p:spPr>
          <a:xfrm>
            <a:off x="3048024" y="0"/>
            <a:ext cx="3048000" cy="6858000"/>
          </a:xfrm>
          <a:prstGeom prst="rect">
            <a:avLst/>
          </a:prstGeom>
          <a:solidFill>
            <a:srgbClr val="F2F2F2"/>
          </a:solidFill>
          <a:ln>
            <a:noFill/>
          </a:ln>
        </p:spPr>
      </p:sp>
      <p:sp>
        <p:nvSpPr>
          <p:cNvPr id="958" name="Google Shape;958;ge77a3e67f9_0_6993"/>
          <p:cNvSpPr/>
          <p:nvPr>
            <p:ph idx="4" type="pic"/>
          </p:nvPr>
        </p:nvSpPr>
        <p:spPr>
          <a:xfrm>
            <a:off x="6096000" y="0"/>
            <a:ext cx="3048000" cy="6858000"/>
          </a:xfrm>
          <a:prstGeom prst="rect">
            <a:avLst/>
          </a:prstGeom>
          <a:solidFill>
            <a:srgbClr val="F2F2F2"/>
          </a:solidFill>
          <a:ln>
            <a:noFill/>
          </a:ln>
        </p:spPr>
      </p:sp>
      <p:sp>
        <p:nvSpPr>
          <p:cNvPr id="959" name="Google Shape;959;ge77a3e67f9_0_6993"/>
          <p:cNvSpPr/>
          <p:nvPr>
            <p:ph idx="5" type="pic"/>
          </p:nvPr>
        </p:nvSpPr>
        <p:spPr>
          <a:xfrm>
            <a:off x="9140727" y="0"/>
            <a:ext cx="3048000" cy="6858000"/>
          </a:xfrm>
          <a:prstGeom prst="rect">
            <a:avLst/>
          </a:prstGeom>
          <a:solidFill>
            <a:srgbClr val="F2F2F2"/>
          </a:solidFill>
          <a:ln>
            <a:noFill/>
          </a:ln>
        </p:spPr>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p:cSld name="22">
    <p:spTree>
      <p:nvGrpSpPr>
        <p:cNvPr id="960" name="Shape 960"/>
        <p:cNvGrpSpPr/>
        <p:nvPr/>
      </p:nvGrpSpPr>
      <p:grpSpPr>
        <a:xfrm>
          <a:off x="0" y="0"/>
          <a:ext cx="0" cy="0"/>
          <a:chOff x="0" y="0"/>
          <a:chExt cx="0" cy="0"/>
        </a:xfrm>
      </p:grpSpPr>
      <p:sp>
        <p:nvSpPr>
          <p:cNvPr id="961" name="Google Shape;961;ge77a3e67f9_0_699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62" name="Google Shape;962;ge77a3e67f9_0_6999"/>
          <p:cNvSpPr/>
          <p:nvPr>
            <p:ph idx="2" type="pic"/>
          </p:nvPr>
        </p:nvSpPr>
        <p:spPr>
          <a:xfrm>
            <a:off x="7239000" y="0"/>
            <a:ext cx="5013900" cy="6858000"/>
          </a:xfrm>
          <a:prstGeom prst="rect">
            <a:avLst/>
          </a:prstGeom>
          <a:solidFill>
            <a:srgbClr val="F2F2F2"/>
          </a:solidFill>
          <a:ln>
            <a:noFill/>
          </a:ln>
        </p:spPr>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cSld name="23">
    <p:spTree>
      <p:nvGrpSpPr>
        <p:cNvPr id="963" name="Shape 963"/>
        <p:cNvGrpSpPr/>
        <p:nvPr/>
      </p:nvGrpSpPr>
      <p:grpSpPr>
        <a:xfrm>
          <a:off x="0" y="0"/>
          <a:ext cx="0" cy="0"/>
          <a:chOff x="0" y="0"/>
          <a:chExt cx="0" cy="0"/>
        </a:xfrm>
      </p:grpSpPr>
      <p:sp>
        <p:nvSpPr>
          <p:cNvPr id="964" name="Google Shape;964;ge77a3e67f9_0_700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65" name="Google Shape;965;ge77a3e67f9_0_7002"/>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966" name="Google Shape;966;ge77a3e67f9_0_7002"/>
          <p:cNvSpPr/>
          <p:nvPr>
            <p:ph idx="2" type="pic"/>
          </p:nvPr>
        </p:nvSpPr>
        <p:spPr>
          <a:xfrm>
            <a:off x="2031951" y="3428963"/>
            <a:ext cx="2540100" cy="3429300"/>
          </a:xfrm>
          <a:prstGeom prst="rect">
            <a:avLst/>
          </a:prstGeom>
          <a:solidFill>
            <a:srgbClr val="F2F2F2"/>
          </a:solidFill>
          <a:ln>
            <a:noFill/>
          </a:ln>
        </p:spPr>
      </p:sp>
      <p:sp>
        <p:nvSpPr>
          <p:cNvPr id="967" name="Google Shape;967;ge77a3e67f9_0_7002"/>
          <p:cNvSpPr/>
          <p:nvPr>
            <p:ph idx="3" type="pic"/>
          </p:nvPr>
        </p:nvSpPr>
        <p:spPr>
          <a:xfrm>
            <a:off x="4571950" y="3428963"/>
            <a:ext cx="2540100" cy="3429300"/>
          </a:xfrm>
          <a:prstGeom prst="rect">
            <a:avLst/>
          </a:prstGeom>
          <a:solidFill>
            <a:srgbClr val="F2F2F2"/>
          </a:solidFill>
          <a:ln>
            <a:noFill/>
          </a:ln>
        </p:spPr>
      </p:sp>
      <p:sp>
        <p:nvSpPr>
          <p:cNvPr id="968" name="Google Shape;968;ge77a3e67f9_0_7002"/>
          <p:cNvSpPr/>
          <p:nvPr>
            <p:ph idx="4" type="pic"/>
          </p:nvPr>
        </p:nvSpPr>
        <p:spPr>
          <a:xfrm>
            <a:off x="7111975" y="0"/>
            <a:ext cx="2540100" cy="3429300"/>
          </a:xfrm>
          <a:prstGeom prst="rect">
            <a:avLst/>
          </a:prstGeom>
          <a:solidFill>
            <a:srgbClr val="F2F2F2"/>
          </a:solidFill>
          <a:ln>
            <a:noFill/>
          </a:ln>
        </p:spPr>
      </p:sp>
      <p:sp>
        <p:nvSpPr>
          <p:cNvPr id="969" name="Google Shape;969;ge77a3e67f9_0_7002"/>
          <p:cNvSpPr/>
          <p:nvPr>
            <p:ph idx="5" type="pic"/>
          </p:nvPr>
        </p:nvSpPr>
        <p:spPr>
          <a:xfrm>
            <a:off x="9652001" y="-129"/>
            <a:ext cx="2540100" cy="3429300"/>
          </a:xfrm>
          <a:prstGeom prst="rect">
            <a:avLst/>
          </a:prstGeom>
          <a:solidFill>
            <a:srgbClr val="F2F2F2"/>
          </a:solidFill>
          <a:ln>
            <a:noFill/>
          </a:ln>
        </p:spPr>
      </p:sp>
      <p:sp>
        <p:nvSpPr>
          <p:cNvPr id="970" name="Google Shape;970;ge77a3e67f9_0_7002"/>
          <p:cNvSpPr/>
          <p:nvPr>
            <p:ph idx="6" type="pic"/>
          </p:nvPr>
        </p:nvSpPr>
        <p:spPr>
          <a:xfrm>
            <a:off x="7111975" y="3428963"/>
            <a:ext cx="5079900" cy="3429300"/>
          </a:xfrm>
          <a:prstGeom prst="rect">
            <a:avLst/>
          </a:prstGeom>
          <a:solidFill>
            <a:srgbClr val="F2F2F2"/>
          </a:solidFill>
          <a:ln>
            <a:noFill/>
          </a:ln>
        </p:spPr>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cSld name="24">
    <p:spTree>
      <p:nvGrpSpPr>
        <p:cNvPr id="971" name="Shape 971"/>
        <p:cNvGrpSpPr/>
        <p:nvPr/>
      </p:nvGrpSpPr>
      <p:grpSpPr>
        <a:xfrm>
          <a:off x="0" y="0"/>
          <a:ext cx="0" cy="0"/>
          <a:chOff x="0" y="0"/>
          <a:chExt cx="0" cy="0"/>
        </a:xfrm>
      </p:grpSpPr>
      <p:sp>
        <p:nvSpPr>
          <p:cNvPr id="972" name="Google Shape;972;ge77a3e67f9_0_7010"/>
          <p:cNvSpPr/>
          <p:nvPr>
            <p:ph idx="2" type="pic"/>
          </p:nvPr>
        </p:nvSpPr>
        <p:spPr>
          <a:xfrm>
            <a:off x="0" y="0"/>
            <a:ext cx="4064100" cy="6858000"/>
          </a:xfrm>
          <a:prstGeom prst="rect">
            <a:avLst/>
          </a:prstGeom>
          <a:solidFill>
            <a:srgbClr val="F2F2F2"/>
          </a:solidFill>
          <a:ln>
            <a:noFill/>
          </a:ln>
        </p:spPr>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cSld name="25">
    <p:spTree>
      <p:nvGrpSpPr>
        <p:cNvPr id="973" name="Shape 973"/>
        <p:cNvGrpSpPr/>
        <p:nvPr/>
      </p:nvGrpSpPr>
      <p:grpSpPr>
        <a:xfrm>
          <a:off x="0" y="0"/>
          <a:ext cx="0" cy="0"/>
          <a:chOff x="0" y="0"/>
          <a:chExt cx="0" cy="0"/>
        </a:xfrm>
      </p:grpSpPr>
      <p:sp>
        <p:nvSpPr>
          <p:cNvPr id="974" name="Google Shape;974;ge77a3e67f9_0_7012"/>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975" name="Google Shape;975;ge77a3e67f9_0_7012"/>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cSld name="26">
    <p:spTree>
      <p:nvGrpSpPr>
        <p:cNvPr id="976" name="Shape 976"/>
        <p:cNvGrpSpPr/>
        <p:nvPr/>
      </p:nvGrpSpPr>
      <p:grpSpPr>
        <a:xfrm>
          <a:off x="0" y="0"/>
          <a:ext cx="0" cy="0"/>
          <a:chOff x="0" y="0"/>
          <a:chExt cx="0" cy="0"/>
        </a:xfrm>
      </p:grpSpPr>
      <p:sp>
        <p:nvSpPr>
          <p:cNvPr id="977" name="Google Shape;977;ge77a3e67f9_0_7015"/>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78" name="Google Shape;978;ge77a3e67f9_0_7015"/>
          <p:cNvSpPr/>
          <p:nvPr>
            <p:ph idx="2" type="pic"/>
          </p:nvPr>
        </p:nvSpPr>
        <p:spPr>
          <a:xfrm>
            <a:off x="1270000" y="2222500"/>
            <a:ext cx="2222400" cy="2857500"/>
          </a:xfrm>
          <a:prstGeom prst="rect">
            <a:avLst/>
          </a:prstGeom>
          <a:solidFill>
            <a:srgbClr val="F2F2F2"/>
          </a:solidFill>
          <a:ln>
            <a:noFill/>
          </a:ln>
        </p:spPr>
      </p:sp>
      <p:sp>
        <p:nvSpPr>
          <p:cNvPr id="979" name="Google Shape;979;ge77a3e67f9_0_7015"/>
          <p:cNvSpPr/>
          <p:nvPr>
            <p:ph idx="3" type="pic"/>
          </p:nvPr>
        </p:nvSpPr>
        <p:spPr>
          <a:xfrm>
            <a:off x="3958166" y="2222500"/>
            <a:ext cx="2222400" cy="2857500"/>
          </a:xfrm>
          <a:prstGeom prst="rect">
            <a:avLst/>
          </a:prstGeom>
          <a:solidFill>
            <a:srgbClr val="F2F2F2"/>
          </a:solidFill>
          <a:ln>
            <a:noFill/>
          </a:ln>
        </p:spPr>
      </p:sp>
      <p:sp>
        <p:nvSpPr>
          <p:cNvPr id="980" name="Google Shape;980;ge77a3e67f9_0_7015"/>
          <p:cNvSpPr/>
          <p:nvPr>
            <p:ph idx="4" type="pic"/>
          </p:nvPr>
        </p:nvSpPr>
        <p:spPr>
          <a:xfrm>
            <a:off x="6646332" y="2222500"/>
            <a:ext cx="2222400" cy="2857500"/>
          </a:xfrm>
          <a:prstGeom prst="rect">
            <a:avLst/>
          </a:prstGeom>
          <a:solidFill>
            <a:srgbClr val="F2F2F2"/>
          </a:solidFill>
          <a:ln>
            <a:noFill/>
          </a:ln>
        </p:spPr>
      </p:sp>
      <p:sp>
        <p:nvSpPr>
          <p:cNvPr id="981" name="Google Shape;981;ge77a3e67f9_0_7015"/>
          <p:cNvSpPr/>
          <p:nvPr>
            <p:ph idx="5" type="pic"/>
          </p:nvPr>
        </p:nvSpPr>
        <p:spPr>
          <a:xfrm>
            <a:off x="9334497" y="2222500"/>
            <a:ext cx="2222400" cy="2857500"/>
          </a:xfrm>
          <a:prstGeom prst="rect">
            <a:avLst/>
          </a:prstGeom>
          <a:solidFill>
            <a:srgbClr val="F2F2F2"/>
          </a:solidFill>
          <a:ln>
            <a:noFill/>
          </a:ln>
        </p:spPr>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p:cSld name="27">
    <p:spTree>
      <p:nvGrpSpPr>
        <p:cNvPr id="982" name="Shape 982"/>
        <p:cNvGrpSpPr/>
        <p:nvPr/>
      </p:nvGrpSpPr>
      <p:grpSpPr>
        <a:xfrm>
          <a:off x="0" y="0"/>
          <a:ext cx="0" cy="0"/>
          <a:chOff x="0" y="0"/>
          <a:chExt cx="0" cy="0"/>
        </a:xfrm>
      </p:grpSpPr>
      <p:sp>
        <p:nvSpPr>
          <p:cNvPr id="983" name="Google Shape;983;ge77a3e67f9_0_7021"/>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84" name="Google Shape;984;ge77a3e67f9_0_7021"/>
          <p:cNvSpPr/>
          <p:nvPr>
            <p:ph idx="2" type="pic"/>
          </p:nvPr>
        </p:nvSpPr>
        <p:spPr>
          <a:xfrm>
            <a:off x="1119620" y="2560318"/>
            <a:ext cx="2210100" cy="2205900"/>
          </a:xfrm>
          <a:prstGeom prst="octagon">
            <a:avLst>
              <a:gd fmla="val 29289" name="adj"/>
            </a:avLst>
          </a:prstGeom>
          <a:solidFill>
            <a:srgbClr val="F2F2F2"/>
          </a:solidFill>
          <a:ln>
            <a:noFill/>
          </a:ln>
        </p:spPr>
      </p:sp>
      <p:sp>
        <p:nvSpPr>
          <p:cNvPr id="985" name="Google Shape;985;ge77a3e67f9_0_7021"/>
          <p:cNvSpPr/>
          <p:nvPr>
            <p:ph idx="3" type="pic"/>
          </p:nvPr>
        </p:nvSpPr>
        <p:spPr>
          <a:xfrm>
            <a:off x="3699754" y="2556338"/>
            <a:ext cx="2210100" cy="2205900"/>
          </a:xfrm>
          <a:prstGeom prst="octagon">
            <a:avLst>
              <a:gd fmla="val 29289" name="adj"/>
            </a:avLst>
          </a:prstGeom>
          <a:solidFill>
            <a:srgbClr val="F2F2F2"/>
          </a:solidFill>
          <a:ln>
            <a:noFill/>
          </a:ln>
        </p:spPr>
      </p:sp>
      <p:sp>
        <p:nvSpPr>
          <p:cNvPr id="986" name="Google Shape;986;ge77a3e67f9_0_7021"/>
          <p:cNvSpPr/>
          <p:nvPr>
            <p:ph idx="4" type="pic"/>
          </p:nvPr>
        </p:nvSpPr>
        <p:spPr>
          <a:xfrm>
            <a:off x="6279888" y="2560318"/>
            <a:ext cx="2210100" cy="2205900"/>
          </a:xfrm>
          <a:prstGeom prst="octagon">
            <a:avLst>
              <a:gd fmla="val 29289" name="adj"/>
            </a:avLst>
          </a:prstGeom>
          <a:solidFill>
            <a:srgbClr val="F2F2F2"/>
          </a:solidFill>
          <a:ln>
            <a:noFill/>
          </a:ln>
        </p:spPr>
      </p:sp>
      <p:sp>
        <p:nvSpPr>
          <p:cNvPr id="987" name="Google Shape;987;ge77a3e67f9_0_7021"/>
          <p:cNvSpPr/>
          <p:nvPr>
            <p:ph idx="5" type="pic"/>
          </p:nvPr>
        </p:nvSpPr>
        <p:spPr>
          <a:xfrm>
            <a:off x="8860022" y="2556338"/>
            <a:ext cx="2210100" cy="2205900"/>
          </a:xfrm>
          <a:prstGeom prst="octagon">
            <a:avLst>
              <a:gd fmla="val 29289" name="adj"/>
            </a:avLst>
          </a:prstGeom>
          <a:solidFill>
            <a:srgbClr val="F2F2F2"/>
          </a:solidFill>
          <a:ln>
            <a:noFill/>
          </a:ln>
        </p:spPr>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p:cSld name="28">
    <p:spTree>
      <p:nvGrpSpPr>
        <p:cNvPr id="988" name="Shape 988"/>
        <p:cNvGrpSpPr/>
        <p:nvPr/>
      </p:nvGrpSpPr>
      <p:grpSpPr>
        <a:xfrm>
          <a:off x="0" y="0"/>
          <a:ext cx="0" cy="0"/>
          <a:chOff x="0" y="0"/>
          <a:chExt cx="0" cy="0"/>
        </a:xfrm>
      </p:grpSpPr>
      <p:sp>
        <p:nvSpPr>
          <p:cNvPr id="989" name="Google Shape;989;ge77a3e67f9_0_7027"/>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90" name="Google Shape;990;ge77a3e67f9_0_7027"/>
          <p:cNvSpPr/>
          <p:nvPr>
            <p:ph idx="2" type="pic"/>
          </p:nvPr>
        </p:nvSpPr>
        <p:spPr>
          <a:xfrm>
            <a:off x="2366043" y="2429982"/>
            <a:ext cx="2210100" cy="2205900"/>
          </a:xfrm>
          <a:prstGeom prst="ellipse">
            <a:avLst/>
          </a:prstGeom>
          <a:solidFill>
            <a:srgbClr val="F2F2F2"/>
          </a:solidFill>
          <a:ln>
            <a:noFill/>
          </a:ln>
        </p:spPr>
      </p:sp>
      <p:sp>
        <p:nvSpPr>
          <p:cNvPr id="991" name="Google Shape;991;ge77a3e67f9_0_7027"/>
          <p:cNvSpPr/>
          <p:nvPr>
            <p:ph idx="3" type="pic"/>
          </p:nvPr>
        </p:nvSpPr>
        <p:spPr>
          <a:xfrm>
            <a:off x="5545743" y="2413595"/>
            <a:ext cx="2210100" cy="2205900"/>
          </a:xfrm>
          <a:prstGeom prst="ellipse">
            <a:avLst/>
          </a:prstGeom>
          <a:solidFill>
            <a:srgbClr val="F2F2F2"/>
          </a:solidFill>
          <a:ln>
            <a:noFill/>
          </a:ln>
        </p:spPr>
      </p:sp>
      <p:sp>
        <p:nvSpPr>
          <p:cNvPr id="992" name="Google Shape;992;ge77a3e67f9_0_7027"/>
          <p:cNvSpPr/>
          <p:nvPr>
            <p:ph idx="4" type="pic"/>
          </p:nvPr>
        </p:nvSpPr>
        <p:spPr>
          <a:xfrm>
            <a:off x="8711867" y="2429982"/>
            <a:ext cx="2210100" cy="2205900"/>
          </a:xfrm>
          <a:prstGeom prst="ellipse">
            <a:avLst/>
          </a:prstGeom>
          <a:solidFill>
            <a:srgbClr val="F2F2F2"/>
          </a:solid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p:cSld name="29">
    <p:spTree>
      <p:nvGrpSpPr>
        <p:cNvPr id="993" name="Shape 993"/>
        <p:cNvGrpSpPr/>
        <p:nvPr/>
      </p:nvGrpSpPr>
      <p:grpSpPr>
        <a:xfrm>
          <a:off x="0" y="0"/>
          <a:ext cx="0" cy="0"/>
          <a:chOff x="0" y="0"/>
          <a:chExt cx="0" cy="0"/>
        </a:xfrm>
      </p:grpSpPr>
      <p:sp>
        <p:nvSpPr>
          <p:cNvPr id="994" name="Google Shape;994;ge77a3e67f9_0_703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995" name="Google Shape;995;ge77a3e67f9_0_7032"/>
          <p:cNvSpPr/>
          <p:nvPr>
            <p:ph idx="2" type="pic"/>
          </p:nvPr>
        </p:nvSpPr>
        <p:spPr>
          <a:xfrm>
            <a:off x="4588064" y="2794026"/>
            <a:ext cx="1269900" cy="1263900"/>
          </a:xfrm>
          <a:prstGeom prst="ellipse">
            <a:avLst/>
          </a:prstGeom>
          <a:solidFill>
            <a:srgbClr val="F2F2F2"/>
          </a:solidFill>
          <a:ln>
            <a:noFill/>
          </a:ln>
        </p:spPr>
      </p:sp>
      <p:sp>
        <p:nvSpPr>
          <p:cNvPr id="996" name="Google Shape;996;ge77a3e67f9_0_7032"/>
          <p:cNvSpPr/>
          <p:nvPr>
            <p:ph idx="3" type="pic"/>
          </p:nvPr>
        </p:nvSpPr>
        <p:spPr>
          <a:xfrm>
            <a:off x="8369412" y="2794026"/>
            <a:ext cx="1269900" cy="1263900"/>
          </a:xfrm>
          <a:prstGeom prst="ellipse">
            <a:avLst/>
          </a:prstGeom>
          <a:solidFill>
            <a:srgbClr val="F2F2F2"/>
          </a:solidFill>
          <a:ln>
            <a:noFill/>
          </a:ln>
        </p:spPr>
      </p:sp>
      <p:sp>
        <p:nvSpPr>
          <p:cNvPr id="997" name="Google Shape;997;ge77a3e67f9_0_7032"/>
          <p:cNvSpPr/>
          <p:nvPr>
            <p:ph idx="4" type="pic"/>
          </p:nvPr>
        </p:nvSpPr>
        <p:spPr>
          <a:xfrm>
            <a:off x="4588064" y="4635551"/>
            <a:ext cx="1269900" cy="1263900"/>
          </a:xfrm>
          <a:prstGeom prst="ellipse">
            <a:avLst/>
          </a:prstGeom>
          <a:solidFill>
            <a:srgbClr val="F2F2F2"/>
          </a:solidFill>
          <a:ln>
            <a:noFill/>
          </a:ln>
        </p:spPr>
      </p:sp>
      <p:sp>
        <p:nvSpPr>
          <p:cNvPr id="998" name="Google Shape;998;ge77a3e67f9_0_7032"/>
          <p:cNvSpPr/>
          <p:nvPr>
            <p:ph idx="5" type="pic"/>
          </p:nvPr>
        </p:nvSpPr>
        <p:spPr>
          <a:xfrm>
            <a:off x="8369412" y="4635551"/>
            <a:ext cx="1269900" cy="1263900"/>
          </a:xfrm>
          <a:prstGeom prst="ellipse">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1" name="Shape 71"/>
        <p:cNvGrpSpPr/>
        <p:nvPr/>
      </p:nvGrpSpPr>
      <p:grpSpPr>
        <a:xfrm>
          <a:off x="0" y="0"/>
          <a:ext cx="0" cy="0"/>
          <a:chOff x="0" y="0"/>
          <a:chExt cx="0" cy="0"/>
        </a:xfrm>
      </p:grpSpPr>
      <p:sp>
        <p:nvSpPr>
          <p:cNvPr id="72" name="Google Shape;72;ge77a3e67f9_0_36"/>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ge77a3e67f9_0_36"/>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74" name="Google Shape;74;ge77a3e67f9_0_36"/>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5" name="Google Shape;75;ge77a3e67f9_0_36"/>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76" name="Google Shape;76;ge77a3e67f9_0_3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p:cSld name="30">
    <p:spTree>
      <p:nvGrpSpPr>
        <p:cNvPr id="999" name="Shape 999"/>
        <p:cNvGrpSpPr/>
        <p:nvPr/>
      </p:nvGrpSpPr>
      <p:grpSpPr>
        <a:xfrm>
          <a:off x="0" y="0"/>
          <a:ext cx="0" cy="0"/>
          <a:chOff x="0" y="0"/>
          <a:chExt cx="0" cy="0"/>
        </a:xfrm>
      </p:grpSpPr>
      <p:sp>
        <p:nvSpPr>
          <p:cNvPr id="1000" name="Google Shape;1000;ge77a3e67f9_0_7038"/>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01" name="Google Shape;1001;ge77a3e67f9_0_7038"/>
          <p:cNvSpPr/>
          <p:nvPr>
            <p:ph idx="2" type="pic"/>
          </p:nvPr>
        </p:nvSpPr>
        <p:spPr>
          <a:xfrm>
            <a:off x="6646333" y="2873813"/>
            <a:ext cx="2210100" cy="2205900"/>
          </a:xfrm>
          <a:prstGeom prst="rect">
            <a:avLst/>
          </a:prstGeom>
          <a:solidFill>
            <a:srgbClr val="F2F2F2"/>
          </a:solidFill>
          <a:ln>
            <a:noFill/>
          </a:ln>
        </p:spPr>
      </p:sp>
      <p:sp>
        <p:nvSpPr>
          <p:cNvPr id="1002" name="Google Shape;1002;ge77a3e67f9_0_7038"/>
          <p:cNvSpPr/>
          <p:nvPr>
            <p:ph idx="3" type="pic"/>
          </p:nvPr>
        </p:nvSpPr>
        <p:spPr>
          <a:xfrm>
            <a:off x="9334500" y="2880113"/>
            <a:ext cx="2210100" cy="2205900"/>
          </a:xfrm>
          <a:prstGeom prst="rect">
            <a:avLst/>
          </a:prstGeom>
          <a:solidFill>
            <a:srgbClr val="F2F2F2"/>
          </a:solidFill>
          <a:ln>
            <a:noFill/>
          </a:ln>
        </p:spPr>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p:cSld name="31">
    <p:spTree>
      <p:nvGrpSpPr>
        <p:cNvPr id="1003" name="Shape 1003"/>
        <p:cNvGrpSpPr/>
        <p:nvPr/>
      </p:nvGrpSpPr>
      <p:grpSpPr>
        <a:xfrm>
          <a:off x="0" y="0"/>
          <a:ext cx="0" cy="0"/>
          <a:chOff x="0" y="0"/>
          <a:chExt cx="0" cy="0"/>
        </a:xfrm>
      </p:grpSpPr>
      <p:sp>
        <p:nvSpPr>
          <p:cNvPr id="1004" name="Google Shape;1004;ge77a3e67f9_0_704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05" name="Google Shape;1005;ge77a3e67f9_0_7042"/>
          <p:cNvSpPr/>
          <p:nvPr>
            <p:ph idx="2" type="pic"/>
          </p:nvPr>
        </p:nvSpPr>
        <p:spPr>
          <a:xfrm>
            <a:off x="1483687" y="3047984"/>
            <a:ext cx="1780800" cy="1778100"/>
          </a:xfrm>
          <a:prstGeom prst="ellipse">
            <a:avLst/>
          </a:prstGeom>
          <a:solidFill>
            <a:srgbClr val="F2F2F2"/>
          </a:solidFill>
          <a:ln>
            <a:noFill/>
          </a:ln>
        </p:spPr>
      </p:sp>
      <p:sp>
        <p:nvSpPr>
          <p:cNvPr id="1006" name="Google Shape;1006;ge77a3e67f9_0_7042"/>
          <p:cNvSpPr/>
          <p:nvPr>
            <p:ph idx="3" type="pic"/>
          </p:nvPr>
        </p:nvSpPr>
        <p:spPr>
          <a:xfrm>
            <a:off x="4171778" y="3047984"/>
            <a:ext cx="1780800" cy="1778100"/>
          </a:xfrm>
          <a:prstGeom prst="ellipse">
            <a:avLst/>
          </a:prstGeom>
          <a:solidFill>
            <a:srgbClr val="F2F2F2"/>
          </a:solidFill>
          <a:ln>
            <a:noFill/>
          </a:ln>
        </p:spPr>
      </p:sp>
      <p:sp>
        <p:nvSpPr>
          <p:cNvPr id="1007" name="Google Shape;1007;ge77a3e67f9_0_7042"/>
          <p:cNvSpPr/>
          <p:nvPr>
            <p:ph idx="4" type="pic"/>
          </p:nvPr>
        </p:nvSpPr>
        <p:spPr>
          <a:xfrm>
            <a:off x="6872105" y="3047984"/>
            <a:ext cx="1780800" cy="1778100"/>
          </a:xfrm>
          <a:prstGeom prst="ellipse">
            <a:avLst/>
          </a:prstGeom>
          <a:solidFill>
            <a:srgbClr val="F2F2F2"/>
          </a:solidFill>
          <a:ln>
            <a:noFill/>
          </a:ln>
        </p:spPr>
      </p:sp>
      <p:sp>
        <p:nvSpPr>
          <p:cNvPr id="1008" name="Google Shape;1008;ge77a3e67f9_0_7042"/>
          <p:cNvSpPr/>
          <p:nvPr>
            <p:ph idx="5" type="pic"/>
          </p:nvPr>
        </p:nvSpPr>
        <p:spPr>
          <a:xfrm>
            <a:off x="9567594" y="3047984"/>
            <a:ext cx="1780800" cy="1778100"/>
          </a:xfrm>
          <a:prstGeom prst="ellipse">
            <a:avLst/>
          </a:prstGeom>
          <a:solidFill>
            <a:srgbClr val="F2F2F2"/>
          </a:solidFill>
          <a:ln>
            <a:noFill/>
          </a:ln>
        </p:spPr>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p:cSld name="32">
    <p:spTree>
      <p:nvGrpSpPr>
        <p:cNvPr id="1009" name="Shape 1009"/>
        <p:cNvGrpSpPr/>
        <p:nvPr/>
      </p:nvGrpSpPr>
      <p:grpSpPr>
        <a:xfrm>
          <a:off x="0" y="0"/>
          <a:ext cx="0" cy="0"/>
          <a:chOff x="0" y="0"/>
          <a:chExt cx="0" cy="0"/>
        </a:xfrm>
      </p:grpSpPr>
      <p:sp>
        <p:nvSpPr>
          <p:cNvPr id="1010" name="Google Shape;1010;ge77a3e67f9_0_7048"/>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11" name="Google Shape;1011;ge77a3e67f9_0_7048"/>
          <p:cNvSpPr/>
          <p:nvPr>
            <p:ph idx="2" type="pic"/>
          </p:nvPr>
        </p:nvSpPr>
        <p:spPr>
          <a:xfrm>
            <a:off x="8373399" y="4445000"/>
            <a:ext cx="1269900" cy="1269900"/>
          </a:xfrm>
          <a:prstGeom prst="rect">
            <a:avLst/>
          </a:prstGeom>
          <a:noFill/>
          <a:ln>
            <a:noFill/>
          </a:ln>
        </p:spPr>
      </p:sp>
      <p:sp>
        <p:nvSpPr>
          <p:cNvPr id="1012" name="Google Shape;1012;ge77a3e67f9_0_7048"/>
          <p:cNvSpPr/>
          <p:nvPr>
            <p:ph idx="3" type="pic"/>
          </p:nvPr>
        </p:nvSpPr>
        <p:spPr>
          <a:xfrm>
            <a:off x="4572000" y="4445000"/>
            <a:ext cx="1269900" cy="1269900"/>
          </a:xfrm>
          <a:prstGeom prst="rect">
            <a:avLst/>
          </a:prstGeom>
          <a:noFill/>
          <a:ln>
            <a:noFill/>
          </a:ln>
        </p:spPr>
      </p:sp>
      <p:sp>
        <p:nvSpPr>
          <p:cNvPr id="1013" name="Google Shape;1013;ge77a3e67f9_0_7048"/>
          <p:cNvSpPr/>
          <p:nvPr>
            <p:ph idx="4" type="pic"/>
          </p:nvPr>
        </p:nvSpPr>
        <p:spPr>
          <a:xfrm>
            <a:off x="8373399" y="2540000"/>
            <a:ext cx="1269900" cy="1269900"/>
          </a:xfrm>
          <a:prstGeom prst="rect">
            <a:avLst/>
          </a:prstGeom>
          <a:noFill/>
          <a:ln>
            <a:noFill/>
          </a:ln>
        </p:spPr>
      </p:sp>
      <p:sp>
        <p:nvSpPr>
          <p:cNvPr id="1014" name="Google Shape;1014;ge77a3e67f9_0_7048"/>
          <p:cNvSpPr/>
          <p:nvPr>
            <p:ph idx="5" type="pic"/>
          </p:nvPr>
        </p:nvSpPr>
        <p:spPr>
          <a:xfrm>
            <a:off x="4572000" y="2539986"/>
            <a:ext cx="1269900" cy="1269900"/>
          </a:xfrm>
          <a:prstGeom prst="rect">
            <a:avLst/>
          </a:prstGeom>
          <a:noFill/>
          <a:ln>
            <a:noFill/>
          </a:ln>
        </p:spPr>
      </p:sp>
      <p:sp>
        <p:nvSpPr>
          <p:cNvPr id="1015" name="Google Shape;1015;ge77a3e67f9_0_7048"/>
          <p:cNvSpPr/>
          <p:nvPr>
            <p:ph idx="6" type="pic"/>
          </p:nvPr>
        </p:nvSpPr>
        <p:spPr>
          <a:xfrm>
            <a:off x="4572000" y="2545919"/>
            <a:ext cx="1269900" cy="1263900"/>
          </a:xfrm>
          <a:prstGeom prst="rect">
            <a:avLst/>
          </a:prstGeom>
          <a:solidFill>
            <a:srgbClr val="F2F2F2"/>
          </a:solidFill>
          <a:ln>
            <a:noFill/>
          </a:ln>
        </p:spPr>
      </p:sp>
      <p:sp>
        <p:nvSpPr>
          <p:cNvPr id="1016" name="Google Shape;1016;ge77a3e67f9_0_7048"/>
          <p:cNvSpPr/>
          <p:nvPr>
            <p:ph idx="7" type="pic"/>
          </p:nvPr>
        </p:nvSpPr>
        <p:spPr>
          <a:xfrm>
            <a:off x="8373399" y="2548906"/>
            <a:ext cx="1269900" cy="1263900"/>
          </a:xfrm>
          <a:prstGeom prst="rect">
            <a:avLst/>
          </a:prstGeom>
          <a:solidFill>
            <a:srgbClr val="F2F2F2"/>
          </a:solidFill>
          <a:ln>
            <a:noFill/>
          </a:ln>
        </p:spPr>
      </p:sp>
      <p:sp>
        <p:nvSpPr>
          <p:cNvPr id="1017" name="Google Shape;1017;ge77a3e67f9_0_7048"/>
          <p:cNvSpPr/>
          <p:nvPr>
            <p:ph idx="8" type="pic"/>
          </p:nvPr>
        </p:nvSpPr>
        <p:spPr>
          <a:xfrm>
            <a:off x="4571998" y="4450932"/>
            <a:ext cx="1269900" cy="1263900"/>
          </a:xfrm>
          <a:prstGeom prst="rect">
            <a:avLst/>
          </a:prstGeom>
          <a:solidFill>
            <a:srgbClr val="F2F2F2"/>
          </a:solidFill>
          <a:ln>
            <a:noFill/>
          </a:ln>
        </p:spPr>
      </p:sp>
      <p:sp>
        <p:nvSpPr>
          <p:cNvPr id="1018" name="Google Shape;1018;ge77a3e67f9_0_7048"/>
          <p:cNvSpPr/>
          <p:nvPr>
            <p:ph idx="9" type="pic"/>
          </p:nvPr>
        </p:nvSpPr>
        <p:spPr>
          <a:xfrm>
            <a:off x="8373399" y="4444986"/>
            <a:ext cx="1269900" cy="1263900"/>
          </a:xfrm>
          <a:prstGeom prst="rect">
            <a:avLst/>
          </a:prstGeom>
          <a:solidFill>
            <a:srgbClr val="F2F2F2"/>
          </a:solidFill>
          <a:ln>
            <a:noFill/>
          </a:ln>
        </p:spPr>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p:cSld name="33">
    <p:spTree>
      <p:nvGrpSpPr>
        <p:cNvPr id="1019" name="Shape 1019"/>
        <p:cNvGrpSpPr/>
        <p:nvPr/>
      </p:nvGrpSpPr>
      <p:grpSpPr>
        <a:xfrm>
          <a:off x="0" y="0"/>
          <a:ext cx="0" cy="0"/>
          <a:chOff x="0" y="0"/>
          <a:chExt cx="0" cy="0"/>
        </a:xfrm>
      </p:grpSpPr>
      <p:sp>
        <p:nvSpPr>
          <p:cNvPr id="1020" name="Google Shape;1020;ge77a3e67f9_0_7058"/>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21" name="Google Shape;1021;ge77a3e67f9_0_7058"/>
          <p:cNvSpPr/>
          <p:nvPr>
            <p:ph idx="2" type="pic"/>
          </p:nvPr>
        </p:nvSpPr>
        <p:spPr>
          <a:xfrm>
            <a:off x="1272330" y="2857475"/>
            <a:ext cx="2220000" cy="2222400"/>
          </a:xfrm>
          <a:prstGeom prst="rect">
            <a:avLst/>
          </a:prstGeom>
          <a:solidFill>
            <a:srgbClr val="F2F2F2"/>
          </a:solidFill>
          <a:ln>
            <a:noFill/>
          </a:ln>
        </p:spPr>
      </p:sp>
      <p:sp>
        <p:nvSpPr>
          <p:cNvPr id="1022" name="Google Shape;1022;ge77a3e67f9_0_7058"/>
          <p:cNvSpPr/>
          <p:nvPr>
            <p:ph idx="3" type="pic"/>
          </p:nvPr>
        </p:nvSpPr>
        <p:spPr>
          <a:xfrm>
            <a:off x="3967116" y="2857475"/>
            <a:ext cx="2220000" cy="2222400"/>
          </a:xfrm>
          <a:prstGeom prst="rect">
            <a:avLst/>
          </a:prstGeom>
          <a:solidFill>
            <a:srgbClr val="F2F2F2"/>
          </a:solidFill>
          <a:ln>
            <a:noFill/>
          </a:ln>
        </p:spPr>
      </p:sp>
      <p:sp>
        <p:nvSpPr>
          <p:cNvPr id="1023" name="Google Shape;1023;ge77a3e67f9_0_7058"/>
          <p:cNvSpPr/>
          <p:nvPr>
            <p:ph idx="4" type="pic"/>
          </p:nvPr>
        </p:nvSpPr>
        <p:spPr>
          <a:xfrm>
            <a:off x="6639716" y="2857475"/>
            <a:ext cx="2231700" cy="2222400"/>
          </a:xfrm>
          <a:prstGeom prst="rect">
            <a:avLst/>
          </a:prstGeom>
          <a:solidFill>
            <a:srgbClr val="F2F2F2"/>
          </a:solidFill>
          <a:ln>
            <a:noFill/>
          </a:ln>
        </p:spPr>
      </p:sp>
      <p:sp>
        <p:nvSpPr>
          <p:cNvPr id="1024" name="Google Shape;1024;ge77a3e67f9_0_7058"/>
          <p:cNvSpPr/>
          <p:nvPr>
            <p:ph idx="5" type="pic"/>
          </p:nvPr>
        </p:nvSpPr>
        <p:spPr>
          <a:xfrm>
            <a:off x="9334501" y="2857475"/>
            <a:ext cx="2224800" cy="2222400"/>
          </a:xfrm>
          <a:prstGeom prst="rect">
            <a:avLst/>
          </a:prstGeom>
          <a:solidFill>
            <a:srgbClr val="F2F2F2"/>
          </a:solidFill>
          <a:ln>
            <a:noFill/>
          </a:ln>
        </p:spPr>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p:cSld name="34">
    <p:spTree>
      <p:nvGrpSpPr>
        <p:cNvPr id="1025" name="Shape 1025"/>
        <p:cNvGrpSpPr/>
        <p:nvPr/>
      </p:nvGrpSpPr>
      <p:grpSpPr>
        <a:xfrm>
          <a:off x="0" y="0"/>
          <a:ext cx="0" cy="0"/>
          <a:chOff x="0" y="0"/>
          <a:chExt cx="0" cy="0"/>
        </a:xfrm>
      </p:grpSpPr>
      <p:sp>
        <p:nvSpPr>
          <p:cNvPr id="1026" name="Google Shape;1026;ge77a3e67f9_0_7064"/>
          <p:cNvSpPr/>
          <p:nvPr/>
        </p:nvSpPr>
        <p:spPr>
          <a:xfrm>
            <a:off x="6096000" y="0"/>
            <a:ext cx="60960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27" name="Google Shape;1027;ge77a3e67f9_0_7064"/>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1028" name="Google Shape;1028;ge77a3e67f9_0_7064"/>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29" name="Google Shape;1029;ge77a3e67f9_0_7064"/>
          <p:cNvSpPr/>
          <p:nvPr>
            <p:ph idx="2" type="pic"/>
          </p:nvPr>
        </p:nvSpPr>
        <p:spPr>
          <a:xfrm>
            <a:off x="1935624" y="952549"/>
            <a:ext cx="2220000" cy="2222400"/>
          </a:xfrm>
          <a:prstGeom prst="ellipse">
            <a:avLst/>
          </a:prstGeom>
          <a:solidFill>
            <a:srgbClr val="F2F2F2"/>
          </a:solidFill>
          <a:ln>
            <a:noFill/>
          </a:ln>
        </p:spPr>
      </p:sp>
      <p:sp>
        <p:nvSpPr>
          <p:cNvPr id="1030" name="Google Shape;1030;ge77a3e67f9_0_7064"/>
          <p:cNvSpPr/>
          <p:nvPr>
            <p:ph idx="3" type="pic"/>
          </p:nvPr>
        </p:nvSpPr>
        <p:spPr>
          <a:xfrm>
            <a:off x="8031920" y="952549"/>
            <a:ext cx="2220000" cy="2222400"/>
          </a:xfrm>
          <a:prstGeom prst="ellipse">
            <a:avLst/>
          </a:prstGeom>
          <a:solidFill>
            <a:srgbClr val="F2F2F2"/>
          </a:solidFill>
          <a:ln>
            <a:noFill/>
          </a:ln>
        </p:spPr>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p:cSld name="35">
    <p:spTree>
      <p:nvGrpSpPr>
        <p:cNvPr id="1031" name="Shape 1031"/>
        <p:cNvGrpSpPr/>
        <p:nvPr/>
      </p:nvGrpSpPr>
      <p:grpSpPr>
        <a:xfrm>
          <a:off x="0" y="0"/>
          <a:ext cx="0" cy="0"/>
          <a:chOff x="0" y="0"/>
          <a:chExt cx="0" cy="0"/>
        </a:xfrm>
      </p:grpSpPr>
      <p:sp>
        <p:nvSpPr>
          <p:cNvPr id="1032" name="Google Shape;1032;ge77a3e67f9_0_7070"/>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33" name="Google Shape;1033;ge77a3e67f9_0_7070"/>
          <p:cNvSpPr/>
          <p:nvPr>
            <p:ph idx="2" type="pic"/>
          </p:nvPr>
        </p:nvSpPr>
        <p:spPr>
          <a:xfrm>
            <a:off x="7175500" y="0"/>
            <a:ext cx="5016300" cy="6858000"/>
          </a:xfrm>
          <a:prstGeom prst="rect">
            <a:avLst/>
          </a:prstGeom>
          <a:solidFill>
            <a:srgbClr val="F2F2F2"/>
          </a:solidFill>
          <a:ln>
            <a:noFill/>
          </a:ln>
        </p:spPr>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p:cSld name="36">
    <p:spTree>
      <p:nvGrpSpPr>
        <p:cNvPr id="1034" name="Shape 1034"/>
        <p:cNvGrpSpPr/>
        <p:nvPr/>
      </p:nvGrpSpPr>
      <p:grpSpPr>
        <a:xfrm>
          <a:off x="0" y="0"/>
          <a:ext cx="0" cy="0"/>
          <a:chOff x="0" y="0"/>
          <a:chExt cx="0" cy="0"/>
        </a:xfrm>
      </p:grpSpPr>
      <p:sp>
        <p:nvSpPr>
          <p:cNvPr id="1035" name="Google Shape;1035;ge77a3e67f9_0_7073"/>
          <p:cNvSpPr/>
          <p:nvPr>
            <p:ph idx="2" type="pic"/>
          </p:nvPr>
        </p:nvSpPr>
        <p:spPr>
          <a:xfrm>
            <a:off x="4363541" y="0"/>
            <a:ext cx="5016300" cy="6858000"/>
          </a:xfrm>
          <a:prstGeom prst="rect">
            <a:avLst/>
          </a:prstGeom>
          <a:solidFill>
            <a:srgbClr val="F2F2F2"/>
          </a:solidFill>
          <a:ln>
            <a:noFill/>
          </a:ln>
        </p:spPr>
      </p:sp>
      <p:sp>
        <p:nvSpPr>
          <p:cNvPr id="1036" name="Google Shape;1036;ge77a3e67f9_0_707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p:cSld name="37">
    <p:spTree>
      <p:nvGrpSpPr>
        <p:cNvPr id="1037" name="Shape 1037"/>
        <p:cNvGrpSpPr/>
        <p:nvPr/>
      </p:nvGrpSpPr>
      <p:grpSpPr>
        <a:xfrm>
          <a:off x="0" y="0"/>
          <a:ext cx="0" cy="0"/>
          <a:chOff x="0" y="0"/>
          <a:chExt cx="0" cy="0"/>
        </a:xfrm>
      </p:grpSpPr>
      <p:sp>
        <p:nvSpPr>
          <p:cNvPr id="1038" name="Google Shape;1038;ge77a3e67f9_0_7076"/>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39" name="Google Shape;1039;ge77a3e67f9_0_7076"/>
          <p:cNvSpPr/>
          <p:nvPr>
            <p:ph idx="2" type="pic"/>
          </p:nvPr>
        </p:nvSpPr>
        <p:spPr>
          <a:xfrm>
            <a:off x="7175551" y="0"/>
            <a:ext cx="5016300" cy="6858000"/>
          </a:xfrm>
          <a:prstGeom prst="rect">
            <a:avLst/>
          </a:prstGeom>
          <a:solidFill>
            <a:srgbClr val="F2F2F2"/>
          </a:solidFill>
          <a:ln>
            <a:noFill/>
          </a:ln>
        </p:spPr>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p:cSld name="38">
    <p:spTree>
      <p:nvGrpSpPr>
        <p:cNvPr id="1040" name="Shape 1040"/>
        <p:cNvGrpSpPr/>
        <p:nvPr/>
      </p:nvGrpSpPr>
      <p:grpSpPr>
        <a:xfrm>
          <a:off x="0" y="0"/>
          <a:ext cx="0" cy="0"/>
          <a:chOff x="0" y="0"/>
          <a:chExt cx="0" cy="0"/>
        </a:xfrm>
      </p:grpSpPr>
      <p:sp>
        <p:nvSpPr>
          <p:cNvPr id="1041" name="Google Shape;1041;ge77a3e67f9_0_7079"/>
          <p:cNvSpPr/>
          <p:nvPr>
            <p:ph idx="2" type="pic"/>
          </p:nvPr>
        </p:nvSpPr>
        <p:spPr>
          <a:xfrm>
            <a:off x="5818782" y="0"/>
            <a:ext cx="6373200" cy="6858000"/>
          </a:xfrm>
          <a:prstGeom prst="rect">
            <a:avLst/>
          </a:prstGeom>
          <a:solidFill>
            <a:srgbClr val="F2F2F2"/>
          </a:solidFill>
          <a:ln>
            <a:noFill/>
          </a:ln>
        </p:spPr>
      </p:sp>
      <p:sp>
        <p:nvSpPr>
          <p:cNvPr id="1042" name="Google Shape;1042;ge77a3e67f9_0_7079"/>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1043" name="Google Shape;1043;ge77a3e67f9_0_707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p:cSld name="39">
    <p:spTree>
      <p:nvGrpSpPr>
        <p:cNvPr id="1044" name="Shape 1044"/>
        <p:cNvGrpSpPr/>
        <p:nvPr/>
      </p:nvGrpSpPr>
      <p:grpSpPr>
        <a:xfrm>
          <a:off x="0" y="0"/>
          <a:ext cx="0" cy="0"/>
          <a:chOff x="0" y="0"/>
          <a:chExt cx="0" cy="0"/>
        </a:xfrm>
      </p:grpSpPr>
      <p:sp>
        <p:nvSpPr>
          <p:cNvPr id="1045" name="Google Shape;1045;ge77a3e67f9_0_708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46" name="Google Shape;1046;ge77a3e67f9_0_7083"/>
          <p:cNvSpPr/>
          <p:nvPr>
            <p:ph idx="2" type="pic"/>
          </p:nvPr>
        </p:nvSpPr>
        <p:spPr>
          <a:xfrm>
            <a:off x="6832549" y="0"/>
            <a:ext cx="5359500" cy="4013100"/>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 name="Shape 77"/>
        <p:cNvGrpSpPr/>
        <p:nvPr/>
      </p:nvGrpSpPr>
      <p:grpSpPr>
        <a:xfrm>
          <a:off x="0" y="0"/>
          <a:ext cx="0" cy="0"/>
          <a:chOff x="0" y="0"/>
          <a:chExt cx="0" cy="0"/>
        </a:xfrm>
      </p:grpSpPr>
      <p:sp>
        <p:nvSpPr>
          <p:cNvPr id="78" name="Google Shape;78;ge77a3e67f9_0_42"/>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79" name="Google Shape;79;ge77a3e67f9_0_4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p:cSld name="40">
    <p:spTree>
      <p:nvGrpSpPr>
        <p:cNvPr id="1047" name="Shape 1047"/>
        <p:cNvGrpSpPr/>
        <p:nvPr/>
      </p:nvGrpSpPr>
      <p:grpSpPr>
        <a:xfrm>
          <a:off x="0" y="0"/>
          <a:ext cx="0" cy="0"/>
          <a:chOff x="0" y="0"/>
          <a:chExt cx="0" cy="0"/>
        </a:xfrm>
      </p:grpSpPr>
      <p:sp>
        <p:nvSpPr>
          <p:cNvPr id="1048" name="Google Shape;1048;ge77a3e67f9_0_7086"/>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49" name="Google Shape;1049;ge77a3e67f9_0_7086"/>
          <p:cNvSpPr/>
          <p:nvPr>
            <p:ph idx="2" type="pic"/>
          </p:nvPr>
        </p:nvSpPr>
        <p:spPr>
          <a:xfrm>
            <a:off x="6479182" y="0"/>
            <a:ext cx="5712900" cy="6858000"/>
          </a:xfrm>
          <a:prstGeom prst="rect">
            <a:avLst/>
          </a:prstGeom>
          <a:solidFill>
            <a:srgbClr val="F2F2F2"/>
          </a:solidFill>
          <a:ln>
            <a:noFill/>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p:cSld name="41">
    <p:spTree>
      <p:nvGrpSpPr>
        <p:cNvPr id="1050" name="Shape 1050"/>
        <p:cNvGrpSpPr/>
        <p:nvPr/>
      </p:nvGrpSpPr>
      <p:grpSpPr>
        <a:xfrm>
          <a:off x="0" y="0"/>
          <a:ext cx="0" cy="0"/>
          <a:chOff x="0" y="0"/>
          <a:chExt cx="0" cy="0"/>
        </a:xfrm>
      </p:grpSpPr>
      <p:sp>
        <p:nvSpPr>
          <p:cNvPr id="1051" name="Google Shape;1051;ge77a3e67f9_0_7089"/>
          <p:cNvSpPr/>
          <p:nvPr>
            <p:ph idx="2" type="pic"/>
          </p:nvPr>
        </p:nvSpPr>
        <p:spPr>
          <a:xfrm>
            <a:off x="0" y="5047"/>
            <a:ext cx="3937200" cy="3932100"/>
          </a:xfrm>
          <a:prstGeom prst="rect">
            <a:avLst/>
          </a:prstGeom>
          <a:solidFill>
            <a:srgbClr val="F2F2F2"/>
          </a:solidFill>
          <a:ln>
            <a:noFill/>
          </a:ln>
        </p:spPr>
      </p:sp>
      <p:sp>
        <p:nvSpPr>
          <p:cNvPr id="1052" name="Google Shape;1052;ge77a3e67f9_0_7089"/>
          <p:cNvSpPr/>
          <p:nvPr>
            <p:ph idx="3" type="pic"/>
          </p:nvPr>
        </p:nvSpPr>
        <p:spPr>
          <a:xfrm>
            <a:off x="3937000" y="3942046"/>
            <a:ext cx="8255100" cy="2921100"/>
          </a:xfrm>
          <a:prstGeom prst="rect">
            <a:avLst/>
          </a:prstGeom>
          <a:solidFill>
            <a:srgbClr val="F2F2F2"/>
          </a:solidFill>
          <a:ln>
            <a:noFill/>
          </a:ln>
        </p:spPr>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p:cSld name="42">
    <p:spTree>
      <p:nvGrpSpPr>
        <p:cNvPr id="1053" name="Shape 1053"/>
        <p:cNvGrpSpPr/>
        <p:nvPr/>
      </p:nvGrpSpPr>
      <p:grpSpPr>
        <a:xfrm>
          <a:off x="0" y="0"/>
          <a:ext cx="0" cy="0"/>
          <a:chOff x="0" y="0"/>
          <a:chExt cx="0" cy="0"/>
        </a:xfrm>
      </p:grpSpPr>
      <p:sp>
        <p:nvSpPr>
          <p:cNvPr id="1054" name="Google Shape;1054;ge77a3e67f9_0_7092"/>
          <p:cNvSpPr/>
          <p:nvPr>
            <p:ph idx="2" type="pic"/>
          </p:nvPr>
        </p:nvSpPr>
        <p:spPr>
          <a:xfrm>
            <a:off x="4889500" y="0"/>
            <a:ext cx="7302300" cy="3302100"/>
          </a:xfrm>
          <a:prstGeom prst="rect">
            <a:avLst/>
          </a:prstGeom>
          <a:solidFill>
            <a:srgbClr val="F2F2F2"/>
          </a:solidFill>
          <a:ln>
            <a:noFill/>
          </a:ln>
        </p:spPr>
      </p:sp>
      <p:sp>
        <p:nvSpPr>
          <p:cNvPr id="1055" name="Google Shape;1055;ge77a3e67f9_0_709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Kopie">
  <p:cSld name="42 Kopie">
    <p:spTree>
      <p:nvGrpSpPr>
        <p:cNvPr id="1056" name="Shape 1056"/>
        <p:cNvGrpSpPr/>
        <p:nvPr/>
      </p:nvGrpSpPr>
      <p:grpSpPr>
        <a:xfrm>
          <a:off x="0" y="0"/>
          <a:ext cx="0" cy="0"/>
          <a:chOff x="0" y="0"/>
          <a:chExt cx="0" cy="0"/>
        </a:xfrm>
      </p:grpSpPr>
      <p:sp>
        <p:nvSpPr>
          <p:cNvPr id="1057" name="Google Shape;1057;ge77a3e67f9_0_7095"/>
          <p:cNvSpPr/>
          <p:nvPr/>
        </p:nvSpPr>
        <p:spPr>
          <a:xfrm>
            <a:off x="5969000" y="0"/>
            <a:ext cx="62232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058" name="Google Shape;1058;ge77a3e67f9_0_7095"/>
          <p:cNvGrpSpPr/>
          <p:nvPr/>
        </p:nvGrpSpPr>
        <p:grpSpPr>
          <a:xfrm>
            <a:off x="6956513" y="1469274"/>
            <a:ext cx="2777550" cy="3919500"/>
            <a:chOff x="0" y="0"/>
            <a:chExt cx="5555100" cy="7839000"/>
          </a:xfrm>
        </p:grpSpPr>
        <p:sp>
          <p:nvSpPr>
            <p:cNvPr id="1059" name="Google Shape;1059;ge77a3e67f9_0_7095"/>
            <p:cNvSpPr/>
            <p:nvPr/>
          </p:nvSpPr>
          <p:spPr>
            <a:xfrm>
              <a:off x="0" y="0"/>
              <a:ext cx="5555100" cy="7839000"/>
            </a:xfrm>
            <a:custGeom>
              <a:rect b="b" l="l" r="r" t="t"/>
              <a:pathLst>
                <a:path extrusionOk="0" h="120000" w="120000">
                  <a:moveTo>
                    <a:pt x="113455" y="120000"/>
                  </a:moveTo>
                  <a:lnTo>
                    <a:pt x="6544" y="120000"/>
                  </a:lnTo>
                  <a:cubicBezTo>
                    <a:pt x="2916" y="120000"/>
                    <a:pt x="0" y="117922"/>
                    <a:pt x="0" y="115361"/>
                  </a:cubicBezTo>
                  <a:lnTo>
                    <a:pt x="0" y="4638"/>
                  </a:lnTo>
                  <a:cubicBezTo>
                    <a:pt x="0" y="2077"/>
                    <a:pt x="2916" y="0"/>
                    <a:pt x="6544" y="0"/>
                  </a:cubicBezTo>
                  <a:lnTo>
                    <a:pt x="113455" y="0"/>
                  </a:lnTo>
                  <a:cubicBezTo>
                    <a:pt x="117083" y="0"/>
                    <a:pt x="120000" y="2077"/>
                    <a:pt x="120000" y="4638"/>
                  </a:cubicBezTo>
                  <a:lnTo>
                    <a:pt x="120000" y="115361"/>
                  </a:lnTo>
                  <a:cubicBezTo>
                    <a:pt x="120000" y="117922"/>
                    <a:pt x="117083" y="120000"/>
                    <a:pt x="113455"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60" name="Google Shape;1060;ge77a3e67f9_0_7095"/>
            <p:cNvSpPr/>
            <p:nvPr/>
          </p:nvSpPr>
          <p:spPr>
            <a:xfrm>
              <a:off x="33695" y="37439"/>
              <a:ext cx="5484000" cy="7767900"/>
            </a:xfrm>
            <a:custGeom>
              <a:rect b="b" l="l" r="r" t="t"/>
              <a:pathLst>
                <a:path extrusionOk="0" h="120000" w="120000">
                  <a:moveTo>
                    <a:pt x="114150" y="120000"/>
                  </a:moveTo>
                  <a:lnTo>
                    <a:pt x="5850" y="120000"/>
                  </a:lnTo>
                  <a:cubicBezTo>
                    <a:pt x="2600" y="120000"/>
                    <a:pt x="0" y="118150"/>
                    <a:pt x="0" y="115866"/>
                  </a:cubicBezTo>
                  <a:lnTo>
                    <a:pt x="0" y="4133"/>
                  </a:lnTo>
                  <a:cubicBezTo>
                    <a:pt x="0" y="1850"/>
                    <a:pt x="2600" y="0"/>
                    <a:pt x="5850" y="0"/>
                  </a:cubicBezTo>
                  <a:lnTo>
                    <a:pt x="114150" y="0"/>
                  </a:lnTo>
                  <a:cubicBezTo>
                    <a:pt x="117400" y="0"/>
                    <a:pt x="120000" y="1850"/>
                    <a:pt x="120000" y="4133"/>
                  </a:cubicBezTo>
                  <a:lnTo>
                    <a:pt x="120000" y="115866"/>
                  </a:lnTo>
                  <a:cubicBezTo>
                    <a:pt x="120000" y="118150"/>
                    <a:pt x="117400" y="120000"/>
                    <a:pt x="114150"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61" name="Google Shape;1061;ge77a3e67f9_0_7095"/>
            <p:cNvSpPr/>
            <p:nvPr/>
          </p:nvSpPr>
          <p:spPr>
            <a:xfrm>
              <a:off x="318232" y="662672"/>
              <a:ext cx="4914900" cy="6517200"/>
            </a:xfrm>
            <a:custGeom>
              <a:rect b="b" l="l" r="r" t="t"/>
              <a:pathLst>
                <a:path extrusionOk="0" h="120000" w="120000">
                  <a:moveTo>
                    <a:pt x="119127" y="120000"/>
                  </a:moveTo>
                  <a:lnTo>
                    <a:pt x="872" y="120000"/>
                  </a:lnTo>
                  <a:cubicBezTo>
                    <a:pt x="394" y="120000"/>
                    <a:pt x="0" y="119705"/>
                    <a:pt x="0" y="119344"/>
                  </a:cubicBezTo>
                  <a:lnTo>
                    <a:pt x="0" y="655"/>
                  </a:lnTo>
                  <a:cubicBezTo>
                    <a:pt x="0" y="294"/>
                    <a:pt x="394" y="0"/>
                    <a:pt x="872" y="0"/>
                  </a:cubicBezTo>
                  <a:lnTo>
                    <a:pt x="119127" y="0"/>
                  </a:lnTo>
                  <a:cubicBezTo>
                    <a:pt x="119627" y="0"/>
                    <a:pt x="120000" y="294"/>
                    <a:pt x="120000" y="655"/>
                  </a:cubicBezTo>
                  <a:lnTo>
                    <a:pt x="120000" y="119344"/>
                  </a:lnTo>
                  <a:cubicBezTo>
                    <a:pt x="120000" y="119705"/>
                    <a:pt x="119627" y="120000"/>
                    <a:pt x="1191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62" name="Google Shape;1062;ge77a3e67f9_0_7095"/>
            <p:cNvSpPr/>
            <p:nvPr/>
          </p:nvSpPr>
          <p:spPr>
            <a:xfrm>
              <a:off x="336952" y="677647"/>
              <a:ext cx="4881300" cy="6483600"/>
            </a:xfrm>
            <a:custGeom>
              <a:rect b="b" l="l" r="r" t="t"/>
              <a:pathLst>
                <a:path extrusionOk="0" h="120000" w="120000">
                  <a:moveTo>
                    <a:pt x="119122" y="120000"/>
                  </a:moveTo>
                  <a:lnTo>
                    <a:pt x="877" y="120000"/>
                  </a:lnTo>
                  <a:cubicBezTo>
                    <a:pt x="394" y="120000"/>
                    <a:pt x="0" y="119700"/>
                    <a:pt x="0" y="119338"/>
                  </a:cubicBezTo>
                  <a:lnTo>
                    <a:pt x="0" y="661"/>
                  </a:lnTo>
                  <a:cubicBezTo>
                    <a:pt x="0" y="300"/>
                    <a:pt x="394" y="0"/>
                    <a:pt x="877" y="0"/>
                  </a:cubicBezTo>
                  <a:lnTo>
                    <a:pt x="119122" y="0"/>
                  </a:lnTo>
                  <a:cubicBezTo>
                    <a:pt x="119622" y="0"/>
                    <a:pt x="120000" y="300"/>
                    <a:pt x="120000" y="661"/>
                  </a:cubicBezTo>
                  <a:lnTo>
                    <a:pt x="120000" y="119338"/>
                  </a:lnTo>
                  <a:cubicBezTo>
                    <a:pt x="120000" y="119700"/>
                    <a:pt x="119622" y="120000"/>
                    <a:pt x="119122"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63" name="Google Shape;1063;ge77a3e67f9_0_7095"/>
            <p:cNvSpPr/>
            <p:nvPr/>
          </p:nvSpPr>
          <p:spPr>
            <a:xfrm>
              <a:off x="2733685" y="310743"/>
              <a:ext cx="88500" cy="88500"/>
            </a:xfrm>
            <a:custGeom>
              <a:rect b="b" l="l" r="r" t="t"/>
              <a:pathLst>
                <a:path extrusionOk="0" h="120000" w="120000">
                  <a:moveTo>
                    <a:pt x="64753" y="0"/>
                  </a:moveTo>
                  <a:cubicBezTo>
                    <a:pt x="76262" y="1141"/>
                    <a:pt x="85472" y="3418"/>
                    <a:pt x="94676" y="10261"/>
                  </a:cubicBezTo>
                  <a:cubicBezTo>
                    <a:pt x="103885" y="15962"/>
                    <a:pt x="108490" y="23940"/>
                    <a:pt x="114242" y="34201"/>
                  </a:cubicBezTo>
                  <a:cubicBezTo>
                    <a:pt x="118847" y="43321"/>
                    <a:pt x="120000" y="52446"/>
                    <a:pt x="120000" y="63843"/>
                  </a:cubicBezTo>
                  <a:cubicBezTo>
                    <a:pt x="118847" y="74104"/>
                    <a:pt x="116547" y="84365"/>
                    <a:pt x="110790" y="93485"/>
                  </a:cubicBezTo>
                  <a:cubicBezTo>
                    <a:pt x="103885" y="102610"/>
                    <a:pt x="96981" y="109447"/>
                    <a:pt x="86619" y="114007"/>
                  </a:cubicBezTo>
                  <a:cubicBezTo>
                    <a:pt x="76262" y="118567"/>
                    <a:pt x="65900" y="120850"/>
                    <a:pt x="55543" y="119709"/>
                  </a:cubicBezTo>
                  <a:cubicBezTo>
                    <a:pt x="44034" y="118567"/>
                    <a:pt x="35977" y="115149"/>
                    <a:pt x="26767" y="109447"/>
                  </a:cubicBezTo>
                  <a:cubicBezTo>
                    <a:pt x="17557" y="102610"/>
                    <a:pt x="10653" y="95768"/>
                    <a:pt x="6048" y="86648"/>
                  </a:cubicBezTo>
                  <a:cubicBezTo>
                    <a:pt x="1443" y="76387"/>
                    <a:pt x="-856" y="67267"/>
                    <a:pt x="296" y="55865"/>
                  </a:cubicBezTo>
                  <a:cubicBezTo>
                    <a:pt x="1443" y="44462"/>
                    <a:pt x="3748" y="35343"/>
                    <a:pt x="10653" y="26223"/>
                  </a:cubicBezTo>
                  <a:cubicBezTo>
                    <a:pt x="16410" y="17103"/>
                    <a:pt x="23315" y="11402"/>
                    <a:pt x="33671" y="6842"/>
                  </a:cubicBezTo>
                  <a:cubicBezTo>
                    <a:pt x="42881" y="1141"/>
                    <a:pt x="53243" y="0"/>
                    <a:pt x="64753" y="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64" name="Google Shape;1064;ge77a3e67f9_0_7095"/>
            <p:cNvSpPr/>
            <p:nvPr/>
          </p:nvSpPr>
          <p:spPr>
            <a:xfrm>
              <a:off x="2744826" y="322515"/>
              <a:ext cx="65400" cy="65400"/>
            </a:xfrm>
            <a:custGeom>
              <a:rect b="b" l="l" r="r" t="t"/>
              <a:pathLst>
                <a:path extrusionOk="0" h="120000" w="120000">
                  <a:moveTo>
                    <a:pt x="97207" y="13268"/>
                  </a:moveTo>
                  <a:cubicBezTo>
                    <a:pt x="105128" y="19602"/>
                    <a:pt x="111463" y="25937"/>
                    <a:pt x="116211" y="37020"/>
                  </a:cubicBezTo>
                  <a:cubicBezTo>
                    <a:pt x="119378" y="46528"/>
                    <a:pt x="120965" y="56030"/>
                    <a:pt x="119378" y="67113"/>
                  </a:cubicBezTo>
                  <a:cubicBezTo>
                    <a:pt x="117798" y="76616"/>
                    <a:pt x="114630" y="87704"/>
                    <a:pt x="108295" y="97207"/>
                  </a:cubicBezTo>
                  <a:cubicBezTo>
                    <a:pt x="101961" y="105128"/>
                    <a:pt x="92458" y="111463"/>
                    <a:pt x="82956" y="116211"/>
                  </a:cubicBezTo>
                  <a:cubicBezTo>
                    <a:pt x="71867" y="119378"/>
                    <a:pt x="63946" y="120965"/>
                    <a:pt x="52863" y="119378"/>
                  </a:cubicBezTo>
                  <a:cubicBezTo>
                    <a:pt x="41774" y="117798"/>
                    <a:pt x="33853" y="114630"/>
                    <a:pt x="24351" y="108295"/>
                  </a:cubicBezTo>
                  <a:cubicBezTo>
                    <a:pt x="14848" y="101961"/>
                    <a:pt x="10100" y="92458"/>
                    <a:pt x="5346" y="82956"/>
                  </a:cubicBezTo>
                  <a:cubicBezTo>
                    <a:pt x="598" y="71867"/>
                    <a:pt x="-988" y="63946"/>
                    <a:pt x="598" y="52863"/>
                  </a:cubicBezTo>
                  <a:cubicBezTo>
                    <a:pt x="2179" y="41774"/>
                    <a:pt x="6933" y="32272"/>
                    <a:pt x="13268" y="24351"/>
                  </a:cubicBezTo>
                  <a:cubicBezTo>
                    <a:pt x="19602" y="14848"/>
                    <a:pt x="25937" y="10100"/>
                    <a:pt x="37020" y="5346"/>
                  </a:cubicBezTo>
                  <a:cubicBezTo>
                    <a:pt x="46528" y="598"/>
                    <a:pt x="57611" y="-988"/>
                    <a:pt x="68700" y="598"/>
                  </a:cubicBezTo>
                  <a:cubicBezTo>
                    <a:pt x="78202" y="2179"/>
                    <a:pt x="87704" y="5346"/>
                    <a:pt x="97207" y="1326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65" name="Google Shape;1065;ge77a3e67f9_0_7095"/>
            <p:cNvSpPr/>
            <p:nvPr/>
          </p:nvSpPr>
          <p:spPr>
            <a:xfrm>
              <a:off x="2759261" y="336952"/>
              <a:ext cx="36600" cy="36600"/>
            </a:xfrm>
            <a:custGeom>
              <a:rect b="b" l="l" r="r" t="t"/>
              <a:pathLst>
                <a:path extrusionOk="0" h="120000" w="120000">
                  <a:moveTo>
                    <a:pt x="111427" y="28572"/>
                  </a:moveTo>
                  <a:cubicBezTo>
                    <a:pt x="117144" y="37144"/>
                    <a:pt x="120000" y="45716"/>
                    <a:pt x="120000" y="57144"/>
                  </a:cubicBezTo>
                  <a:cubicBezTo>
                    <a:pt x="120000" y="68572"/>
                    <a:pt x="117144" y="77144"/>
                    <a:pt x="114283" y="88572"/>
                  </a:cubicBezTo>
                  <a:cubicBezTo>
                    <a:pt x="108572" y="100000"/>
                    <a:pt x="100000" y="105716"/>
                    <a:pt x="91427" y="111427"/>
                  </a:cubicBezTo>
                  <a:cubicBezTo>
                    <a:pt x="80000" y="117144"/>
                    <a:pt x="74283" y="120000"/>
                    <a:pt x="62855" y="120000"/>
                  </a:cubicBezTo>
                  <a:cubicBezTo>
                    <a:pt x="51427" y="120000"/>
                    <a:pt x="40000" y="114283"/>
                    <a:pt x="31427" y="111427"/>
                  </a:cubicBezTo>
                  <a:cubicBezTo>
                    <a:pt x="20000" y="105716"/>
                    <a:pt x="14283" y="100000"/>
                    <a:pt x="8572" y="91427"/>
                  </a:cubicBezTo>
                  <a:cubicBezTo>
                    <a:pt x="2855" y="82855"/>
                    <a:pt x="0" y="74283"/>
                    <a:pt x="0" y="62855"/>
                  </a:cubicBezTo>
                  <a:cubicBezTo>
                    <a:pt x="0" y="51427"/>
                    <a:pt x="2855" y="42855"/>
                    <a:pt x="5716" y="31427"/>
                  </a:cubicBezTo>
                  <a:cubicBezTo>
                    <a:pt x="11427" y="22855"/>
                    <a:pt x="20000" y="14283"/>
                    <a:pt x="28572" y="8572"/>
                  </a:cubicBezTo>
                  <a:cubicBezTo>
                    <a:pt x="37144" y="2855"/>
                    <a:pt x="45716" y="0"/>
                    <a:pt x="57144" y="0"/>
                  </a:cubicBezTo>
                  <a:cubicBezTo>
                    <a:pt x="68572" y="0"/>
                    <a:pt x="77144" y="0"/>
                    <a:pt x="88572" y="5716"/>
                  </a:cubicBezTo>
                  <a:cubicBezTo>
                    <a:pt x="97144" y="11427"/>
                    <a:pt x="105716" y="17144"/>
                    <a:pt x="111427" y="2857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66" name="Google Shape;1066;ge77a3e67f9_0_7095"/>
            <p:cNvSpPr/>
            <p:nvPr/>
          </p:nvSpPr>
          <p:spPr>
            <a:xfrm>
              <a:off x="2600710" y="7347992"/>
              <a:ext cx="342600" cy="342900"/>
            </a:xfrm>
            <a:custGeom>
              <a:rect b="b" l="l" r="r" t="t"/>
              <a:pathLst>
                <a:path extrusionOk="0" h="120000" w="120000">
                  <a:moveTo>
                    <a:pt x="102369" y="17862"/>
                  </a:moveTo>
                  <a:cubicBezTo>
                    <a:pt x="110401" y="25586"/>
                    <a:pt x="115161" y="33907"/>
                    <a:pt x="118135" y="44601"/>
                  </a:cubicBezTo>
                  <a:cubicBezTo>
                    <a:pt x="120811" y="55296"/>
                    <a:pt x="120512" y="64804"/>
                    <a:pt x="117837" y="75504"/>
                  </a:cubicBezTo>
                  <a:cubicBezTo>
                    <a:pt x="114862" y="86199"/>
                    <a:pt x="110103" y="94222"/>
                    <a:pt x="102369" y="102244"/>
                  </a:cubicBezTo>
                  <a:cubicBezTo>
                    <a:pt x="94337" y="109969"/>
                    <a:pt x="86304" y="115021"/>
                    <a:pt x="75597" y="117991"/>
                  </a:cubicBezTo>
                  <a:cubicBezTo>
                    <a:pt x="64883" y="120663"/>
                    <a:pt x="55364" y="120663"/>
                    <a:pt x="44656" y="117991"/>
                  </a:cubicBezTo>
                  <a:cubicBezTo>
                    <a:pt x="33948" y="115021"/>
                    <a:pt x="25617" y="109969"/>
                    <a:pt x="17883" y="102244"/>
                  </a:cubicBezTo>
                  <a:cubicBezTo>
                    <a:pt x="9851" y="94222"/>
                    <a:pt x="4793" y="86199"/>
                    <a:pt x="2117" y="75504"/>
                  </a:cubicBezTo>
                  <a:cubicBezTo>
                    <a:pt x="-856" y="64804"/>
                    <a:pt x="-557" y="55296"/>
                    <a:pt x="2117" y="44601"/>
                  </a:cubicBezTo>
                  <a:cubicBezTo>
                    <a:pt x="5092" y="33907"/>
                    <a:pt x="9851" y="25586"/>
                    <a:pt x="17883" y="17862"/>
                  </a:cubicBezTo>
                  <a:cubicBezTo>
                    <a:pt x="25617" y="9839"/>
                    <a:pt x="33948" y="4787"/>
                    <a:pt x="44656" y="2115"/>
                  </a:cubicBezTo>
                  <a:cubicBezTo>
                    <a:pt x="55364" y="-855"/>
                    <a:pt x="64883" y="-556"/>
                    <a:pt x="75597" y="2115"/>
                  </a:cubicBezTo>
                  <a:cubicBezTo>
                    <a:pt x="86304" y="5085"/>
                    <a:pt x="94635" y="9839"/>
                    <a:pt x="102369" y="17862"/>
                  </a:cubicBezTo>
                </a:path>
              </a:pathLst>
            </a:custGeom>
            <a:solidFill>
              <a:srgbClr val="EAEAEA">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67" name="Google Shape;1067;ge77a3e67f9_0_7095"/>
            <p:cNvSpPr/>
            <p:nvPr/>
          </p:nvSpPr>
          <p:spPr>
            <a:xfrm>
              <a:off x="2598274" y="7350890"/>
              <a:ext cx="163800" cy="177300"/>
            </a:xfrm>
            <a:custGeom>
              <a:rect b="b" l="l" r="r" t="t"/>
              <a:pathLst>
                <a:path extrusionOk="0" h="120000" w="120000">
                  <a:moveTo>
                    <a:pt x="33927" y="36048"/>
                  </a:moveTo>
                  <a:cubicBezTo>
                    <a:pt x="8794" y="58890"/>
                    <a:pt x="0" y="84019"/>
                    <a:pt x="0" y="120000"/>
                  </a:cubicBezTo>
                  <a:lnTo>
                    <a:pt x="120000" y="120000"/>
                  </a:lnTo>
                  <a:lnTo>
                    <a:pt x="120000" y="67"/>
                  </a:lnTo>
                  <a:cubicBezTo>
                    <a:pt x="94866" y="-1076"/>
                    <a:pt x="59055" y="13200"/>
                    <a:pt x="33927" y="36048"/>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68" name="Google Shape;1068;ge77a3e67f9_0_7095"/>
            <p:cNvSpPr/>
            <p:nvPr/>
          </p:nvSpPr>
          <p:spPr>
            <a:xfrm>
              <a:off x="2628225" y="7351371"/>
              <a:ext cx="238800" cy="173100"/>
            </a:xfrm>
            <a:custGeom>
              <a:rect b="b" l="l" r="r" t="t"/>
              <a:pathLst>
                <a:path extrusionOk="0" h="120000" w="120000">
                  <a:moveTo>
                    <a:pt x="55516" y="1895"/>
                  </a:moveTo>
                  <a:cubicBezTo>
                    <a:pt x="32455" y="8424"/>
                    <a:pt x="12811" y="26822"/>
                    <a:pt x="0" y="51750"/>
                  </a:cubicBezTo>
                  <a:lnTo>
                    <a:pt x="70888" y="120000"/>
                  </a:lnTo>
                  <a:lnTo>
                    <a:pt x="120000" y="22073"/>
                  </a:lnTo>
                  <a:cubicBezTo>
                    <a:pt x="102066" y="4272"/>
                    <a:pt x="79855" y="-4036"/>
                    <a:pt x="55516" y="1895"/>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69" name="Google Shape;1069;ge77a3e67f9_0_7095"/>
            <p:cNvSpPr/>
            <p:nvPr/>
          </p:nvSpPr>
          <p:spPr>
            <a:xfrm>
              <a:off x="2691872" y="7351559"/>
              <a:ext cx="231300" cy="172800"/>
            </a:xfrm>
            <a:custGeom>
              <a:rect b="b" l="l" r="r" t="t"/>
              <a:pathLst>
                <a:path extrusionOk="0" h="120000" w="120000">
                  <a:moveTo>
                    <a:pt x="67500" y="5340"/>
                  </a:moveTo>
                  <a:cubicBezTo>
                    <a:pt x="44116" y="-4167"/>
                    <a:pt x="20294" y="-603"/>
                    <a:pt x="0" y="13060"/>
                  </a:cubicBezTo>
                  <a:lnTo>
                    <a:pt x="40588" y="120000"/>
                  </a:lnTo>
                  <a:lnTo>
                    <a:pt x="120000" y="65343"/>
                  </a:lnTo>
                  <a:cubicBezTo>
                    <a:pt x="108972" y="38014"/>
                    <a:pt x="90438" y="15440"/>
                    <a:pt x="67500" y="5340"/>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70" name="Google Shape;1070;ge77a3e67f9_0_7095"/>
            <p:cNvSpPr/>
            <p:nvPr/>
          </p:nvSpPr>
          <p:spPr>
            <a:xfrm>
              <a:off x="2781725" y="7514031"/>
              <a:ext cx="160200" cy="178800"/>
            </a:xfrm>
            <a:custGeom>
              <a:rect b="b" l="l" r="r" t="t"/>
              <a:pathLst>
                <a:path extrusionOk="0" h="120000" w="120000">
                  <a:moveTo>
                    <a:pt x="85894" y="84000"/>
                  </a:moveTo>
                  <a:cubicBezTo>
                    <a:pt x="111155" y="61144"/>
                    <a:pt x="120000" y="36000"/>
                    <a:pt x="120000" y="0"/>
                  </a:cubicBezTo>
                  <a:lnTo>
                    <a:pt x="0" y="0"/>
                  </a:lnTo>
                  <a:lnTo>
                    <a:pt x="0" y="120000"/>
                  </a:lnTo>
                  <a:cubicBezTo>
                    <a:pt x="24633" y="120000"/>
                    <a:pt x="60633" y="105716"/>
                    <a:pt x="85894" y="84000"/>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71" name="Google Shape;1071;ge77a3e67f9_0_7095"/>
            <p:cNvSpPr/>
            <p:nvPr/>
          </p:nvSpPr>
          <p:spPr>
            <a:xfrm>
              <a:off x="2673151" y="7517774"/>
              <a:ext cx="238800" cy="173100"/>
            </a:xfrm>
            <a:custGeom>
              <a:rect b="b" l="l" r="r" t="t"/>
              <a:pathLst>
                <a:path extrusionOk="0" h="120000" w="120000">
                  <a:moveTo>
                    <a:pt x="64483" y="118043"/>
                  </a:moveTo>
                  <a:cubicBezTo>
                    <a:pt x="87544" y="111553"/>
                    <a:pt x="107188" y="93253"/>
                    <a:pt x="120000" y="68464"/>
                  </a:cubicBezTo>
                  <a:lnTo>
                    <a:pt x="49111" y="0"/>
                  </a:lnTo>
                  <a:lnTo>
                    <a:pt x="0" y="97976"/>
                  </a:lnTo>
                  <a:cubicBezTo>
                    <a:pt x="17933" y="116275"/>
                    <a:pt x="40994" y="123947"/>
                    <a:pt x="64483" y="118043"/>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72" name="Google Shape;1072;ge77a3e67f9_0_7095"/>
            <p:cNvSpPr/>
            <p:nvPr/>
          </p:nvSpPr>
          <p:spPr>
            <a:xfrm>
              <a:off x="2616992" y="7517774"/>
              <a:ext cx="231300" cy="172800"/>
            </a:xfrm>
            <a:custGeom>
              <a:rect b="b" l="l" r="r" t="t"/>
              <a:pathLst>
                <a:path extrusionOk="0" h="120000" w="120000">
                  <a:moveTo>
                    <a:pt x="52500" y="114228"/>
                  </a:moveTo>
                  <a:cubicBezTo>
                    <a:pt x="75883" y="124292"/>
                    <a:pt x="99705" y="120742"/>
                    <a:pt x="120000" y="107127"/>
                  </a:cubicBezTo>
                  <a:lnTo>
                    <a:pt x="79411" y="0"/>
                  </a:lnTo>
                  <a:lnTo>
                    <a:pt x="0" y="55045"/>
                  </a:lnTo>
                  <a:cubicBezTo>
                    <a:pt x="11027" y="82269"/>
                    <a:pt x="29561" y="104762"/>
                    <a:pt x="52500" y="114228"/>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73" name="Google Shape;1073;ge77a3e67f9_0_7095"/>
            <p:cNvSpPr/>
            <p:nvPr/>
          </p:nvSpPr>
          <p:spPr>
            <a:xfrm>
              <a:off x="2620383" y="7368360"/>
              <a:ext cx="302700" cy="302100"/>
            </a:xfrm>
            <a:custGeom>
              <a:rect b="b" l="l" r="r" t="t"/>
              <a:pathLst>
                <a:path extrusionOk="0" h="120000" w="120000">
                  <a:moveTo>
                    <a:pt x="102180" y="17591"/>
                  </a:moveTo>
                  <a:cubicBezTo>
                    <a:pt x="110247" y="25649"/>
                    <a:pt x="114955" y="33708"/>
                    <a:pt x="117977" y="44451"/>
                  </a:cubicBezTo>
                  <a:cubicBezTo>
                    <a:pt x="120668" y="54862"/>
                    <a:pt x="120668" y="64935"/>
                    <a:pt x="117977" y="75678"/>
                  </a:cubicBezTo>
                  <a:cubicBezTo>
                    <a:pt x="114955" y="86088"/>
                    <a:pt x="109910" y="94147"/>
                    <a:pt x="102180" y="102205"/>
                  </a:cubicBezTo>
                  <a:cubicBezTo>
                    <a:pt x="94113" y="109932"/>
                    <a:pt x="85709" y="114969"/>
                    <a:pt x="75288" y="117990"/>
                  </a:cubicBezTo>
                  <a:cubicBezTo>
                    <a:pt x="64536" y="120675"/>
                    <a:pt x="55121" y="120675"/>
                    <a:pt x="44368" y="117990"/>
                  </a:cubicBezTo>
                  <a:cubicBezTo>
                    <a:pt x="33610" y="114969"/>
                    <a:pt x="25206" y="109932"/>
                    <a:pt x="17476" y="102205"/>
                  </a:cubicBezTo>
                  <a:cubicBezTo>
                    <a:pt x="9746" y="94147"/>
                    <a:pt x="5039" y="86088"/>
                    <a:pt x="2016" y="75678"/>
                  </a:cubicBezTo>
                  <a:cubicBezTo>
                    <a:pt x="-674" y="64935"/>
                    <a:pt x="-674" y="55199"/>
                    <a:pt x="2016" y="44451"/>
                  </a:cubicBezTo>
                  <a:cubicBezTo>
                    <a:pt x="5039" y="34046"/>
                    <a:pt x="9746" y="25312"/>
                    <a:pt x="17476" y="17591"/>
                  </a:cubicBezTo>
                  <a:cubicBezTo>
                    <a:pt x="25206" y="9532"/>
                    <a:pt x="33610" y="4828"/>
                    <a:pt x="44368" y="2144"/>
                  </a:cubicBezTo>
                  <a:cubicBezTo>
                    <a:pt x="55121" y="-877"/>
                    <a:pt x="64873" y="-540"/>
                    <a:pt x="75288" y="2144"/>
                  </a:cubicBezTo>
                  <a:cubicBezTo>
                    <a:pt x="86046" y="5166"/>
                    <a:pt x="94450" y="9864"/>
                    <a:pt x="102180" y="17591"/>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1074" name="Google Shape;1074;ge77a3e67f9_0_7095"/>
          <p:cNvGrpSpPr/>
          <p:nvPr/>
        </p:nvGrpSpPr>
        <p:grpSpPr>
          <a:xfrm>
            <a:off x="10025750" y="2991797"/>
            <a:ext cx="1178716" cy="2397000"/>
            <a:chOff x="0" y="0"/>
            <a:chExt cx="2357432" cy="4794000"/>
          </a:xfrm>
        </p:grpSpPr>
        <p:sp>
          <p:nvSpPr>
            <p:cNvPr id="1075" name="Google Shape;1075;ge77a3e67f9_0_7095"/>
            <p:cNvSpPr/>
            <p:nvPr/>
          </p:nvSpPr>
          <p:spPr>
            <a:xfrm>
              <a:off x="0" y="613604"/>
              <a:ext cx="59400" cy="185700"/>
            </a:xfrm>
            <a:custGeom>
              <a:rect b="b" l="l" r="r" t="t"/>
              <a:pathLst>
                <a:path extrusionOk="0" h="120000" w="120000">
                  <a:moveTo>
                    <a:pt x="120000" y="120000"/>
                  </a:moveTo>
                  <a:lnTo>
                    <a:pt x="29300" y="120000"/>
                  </a:lnTo>
                  <a:cubicBezTo>
                    <a:pt x="12555" y="120000"/>
                    <a:pt x="0" y="116016"/>
                    <a:pt x="0" y="110700"/>
                  </a:cubicBezTo>
                  <a:lnTo>
                    <a:pt x="0" y="9300"/>
                  </a:lnTo>
                  <a:cubicBezTo>
                    <a:pt x="0" y="3983"/>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76" name="Google Shape;1076;ge77a3e67f9_0_7095"/>
            <p:cNvSpPr/>
            <p:nvPr/>
          </p:nvSpPr>
          <p:spPr>
            <a:xfrm>
              <a:off x="0" y="1019666"/>
              <a:ext cx="71400" cy="345300"/>
            </a:xfrm>
            <a:custGeom>
              <a:rect b="b" l="l" r="r" t="t"/>
              <a:pathLst>
                <a:path extrusionOk="0" h="120000" w="120000">
                  <a:moveTo>
                    <a:pt x="120000" y="120000"/>
                  </a:moveTo>
                  <a:lnTo>
                    <a:pt x="24466" y="120000"/>
                  </a:lnTo>
                  <a:cubicBezTo>
                    <a:pt x="10483" y="120000"/>
                    <a:pt x="0" y="117866"/>
                    <a:pt x="0" y="115022"/>
                  </a:cubicBezTo>
                  <a:lnTo>
                    <a:pt x="0" y="4977"/>
                  </a:lnTo>
                  <a:cubicBezTo>
                    <a:pt x="0" y="1900"/>
                    <a:pt x="10483" y="0"/>
                    <a:pt x="24466"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77" name="Google Shape;1077;ge77a3e67f9_0_7095"/>
            <p:cNvSpPr/>
            <p:nvPr/>
          </p:nvSpPr>
          <p:spPr>
            <a:xfrm>
              <a:off x="0" y="1461821"/>
              <a:ext cx="59400" cy="336300"/>
            </a:xfrm>
            <a:custGeom>
              <a:rect b="b" l="l" r="r" t="t"/>
              <a:pathLst>
                <a:path extrusionOk="0" h="120000" w="120000">
                  <a:moveTo>
                    <a:pt x="120000" y="120000"/>
                  </a:moveTo>
                  <a:lnTo>
                    <a:pt x="29300" y="120000"/>
                  </a:lnTo>
                  <a:cubicBezTo>
                    <a:pt x="12555" y="120000"/>
                    <a:pt x="0" y="118050"/>
                    <a:pt x="0" y="114888"/>
                  </a:cubicBezTo>
                  <a:lnTo>
                    <a:pt x="0" y="5111"/>
                  </a:lnTo>
                  <a:cubicBezTo>
                    <a:pt x="0" y="2188"/>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78" name="Google Shape;1078;ge77a3e67f9_0_7095"/>
            <p:cNvSpPr/>
            <p:nvPr/>
          </p:nvSpPr>
          <p:spPr>
            <a:xfrm>
              <a:off x="2307032" y="1019666"/>
              <a:ext cx="50400" cy="357300"/>
            </a:xfrm>
            <a:custGeom>
              <a:rect b="b" l="l" r="r" t="t"/>
              <a:pathLst>
                <a:path extrusionOk="0" h="120000" w="120000">
                  <a:moveTo>
                    <a:pt x="85477" y="120000"/>
                  </a:moveTo>
                  <a:lnTo>
                    <a:pt x="0" y="120000"/>
                  </a:lnTo>
                  <a:lnTo>
                    <a:pt x="0" y="0"/>
                  </a:lnTo>
                  <a:lnTo>
                    <a:pt x="85477" y="0"/>
                  </a:lnTo>
                  <a:cubicBezTo>
                    <a:pt x="106850" y="0"/>
                    <a:pt x="120000" y="1838"/>
                    <a:pt x="120000" y="4827"/>
                  </a:cubicBezTo>
                  <a:lnTo>
                    <a:pt x="120000" y="115172"/>
                  </a:lnTo>
                  <a:cubicBezTo>
                    <a:pt x="120000" y="117700"/>
                    <a:pt x="103561" y="120000"/>
                    <a:pt x="85477"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79" name="Google Shape;1079;ge77a3e67f9_0_7095"/>
            <p:cNvSpPr/>
            <p:nvPr/>
          </p:nvSpPr>
          <p:spPr>
            <a:xfrm>
              <a:off x="24061" y="0"/>
              <a:ext cx="2306400" cy="4794000"/>
            </a:xfrm>
            <a:custGeom>
              <a:rect b="b" l="l" r="r" t="t"/>
              <a:pathLst>
                <a:path extrusionOk="0" h="120000" w="120000">
                  <a:moveTo>
                    <a:pt x="97566" y="120000"/>
                  </a:moveTo>
                  <a:lnTo>
                    <a:pt x="22322" y="120000"/>
                  </a:lnTo>
                  <a:cubicBezTo>
                    <a:pt x="9972" y="120000"/>
                    <a:pt x="0" y="115200"/>
                    <a:pt x="0" y="109261"/>
                  </a:cubicBezTo>
                  <a:lnTo>
                    <a:pt x="0" y="10755"/>
                  </a:lnTo>
                  <a:cubicBezTo>
                    <a:pt x="0" y="4800"/>
                    <a:pt x="9972" y="0"/>
                    <a:pt x="22322" y="0"/>
                  </a:cubicBezTo>
                  <a:lnTo>
                    <a:pt x="97638" y="0"/>
                  </a:lnTo>
                  <a:cubicBezTo>
                    <a:pt x="109988" y="0"/>
                    <a:pt x="120000" y="4800"/>
                    <a:pt x="120000" y="10755"/>
                  </a:cubicBezTo>
                  <a:lnTo>
                    <a:pt x="120000" y="109294"/>
                  </a:lnTo>
                  <a:cubicBezTo>
                    <a:pt x="119894" y="115200"/>
                    <a:pt x="109922" y="120000"/>
                    <a:pt x="97566"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80" name="Google Shape;1080;ge77a3e67f9_0_7095"/>
            <p:cNvSpPr/>
            <p:nvPr/>
          </p:nvSpPr>
          <p:spPr>
            <a:xfrm>
              <a:off x="45117" y="24063"/>
              <a:ext cx="2261100" cy="4748700"/>
            </a:xfrm>
            <a:custGeom>
              <a:rect b="b" l="l" r="r" t="t"/>
              <a:pathLst>
                <a:path extrusionOk="0" h="120000" w="120000">
                  <a:moveTo>
                    <a:pt x="97983" y="120000"/>
                  </a:moveTo>
                  <a:lnTo>
                    <a:pt x="22050" y="120000"/>
                  </a:lnTo>
                  <a:cubicBezTo>
                    <a:pt x="9883" y="120000"/>
                    <a:pt x="0" y="115311"/>
                    <a:pt x="0" y="109516"/>
                  </a:cubicBezTo>
                  <a:lnTo>
                    <a:pt x="0" y="10483"/>
                  </a:lnTo>
                  <a:cubicBezTo>
                    <a:pt x="0" y="4705"/>
                    <a:pt x="9883" y="0"/>
                    <a:pt x="22050" y="0"/>
                  </a:cubicBezTo>
                  <a:lnTo>
                    <a:pt x="97983" y="0"/>
                  </a:lnTo>
                  <a:cubicBezTo>
                    <a:pt x="110116" y="0"/>
                    <a:pt x="120000" y="4705"/>
                    <a:pt x="120000" y="10483"/>
                  </a:cubicBezTo>
                  <a:lnTo>
                    <a:pt x="120000" y="109550"/>
                  </a:lnTo>
                  <a:cubicBezTo>
                    <a:pt x="120000" y="115344"/>
                    <a:pt x="110116" y="120000"/>
                    <a:pt x="97983"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81" name="Google Shape;1081;ge77a3e67f9_0_7095"/>
            <p:cNvSpPr/>
            <p:nvPr/>
          </p:nvSpPr>
          <p:spPr>
            <a:xfrm>
              <a:off x="138360" y="577510"/>
              <a:ext cx="2077800" cy="3654000"/>
            </a:xfrm>
            <a:custGeom>
              <a:rect b="b" l="l" r="r" t="t"/>
              <a:pathLst>
                <a:path extrusionOk="0" h="120000" w="120000">
                  <a:moveTo>
                    <a:pt x="118344" y="120000"/>
                  </a:moveTo>
                  <a:lnTo>
                    <a:pt x="1655" y="120000"/>
                  </a:lnTo>
                  <a:cubicBezTo>
                    <a:pt x="750" y="120000"/>
                    <a:pt x="0" y="119572"/>
                    <a:pt x="0" y="119061"/>
                  </a:cubicBezTo>
                  <a:lnTo>
                    <a:pt x="0" y="938"/>
                  </a:lnTo>
                  <a:cubicBezTo>
                    <a:pt x="0" y="427"/>
                    <a:pt x="750" y="0"/>
                    <a:pt x="1655" y="0"/>
                  </a:cubicBezTo>
                  <a:lnTo>
                    <a:pt x="118344" y="0"/>
                  </a:lnTo>
                  <a:cubicBezTo>
                    <a:pt x="119250" y="0"/>
                    <a:pt x="120000" y="427"/>
                    <a:pt x="120000" y="938"/>
                  </a:cubicBezTo>
                  <a:lnTo>
                    <a:pt x="120000" y="119061"/>
                  </a:lnTo>
                  <a:cubicBezTo>
                    <a:pt x="120000" y="119572"/>
                    <a:pt x="119250" y="120000"/>
                    <a:pt x="118344" y="120000"/>
                  </a:cubicBezTo>
                </a:path>
              </a:pathLst>
            </a:custGeom>
            <a:solidFill>
              <a:srgbClr val="F7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82" name="Google Shape;1082;ge77a3e67f9_0_7095"/>
            <p:cNvSpPr/>
            <p:nvPr/>
          </p:nvSpPr>
          <p:spPr>
            <a:xfrm>
              <a:off x="150393" y="589541"/>
              <a:ext cx="2053800" cy="3629700"/>
            </a:xfrm>
            <a:custGeom>
              <a:rect b="b" l="l" r="r" t="t"/>
              <a:pathLst>
                <a:path extrusionOk="0" h="120000" w="120000">
                  <a:moveTo>
                    <a:pt x="118327" y="120000"/>
                  </a:moveTo>
                  <a:lnTo>
                    <a:pt x="1672" y="120000"/>
                  </a:lnTo>
                  <a:cubicBezTo>
                    <a:pt x="755" y="120000"/>
                    <a:pt x="0" y="119572"/>
                    <a:pt x="0" y="119055"/>
                  </a:cubicBezTo>
                  <a:lnTo>
                    <a:pt x="0" y="944"/>
                  </a:lnTo>
                  <a:cubicBezTo>
                    <a:pt x="0" y="427"/>
                    <a:pt x="755" y="0"/>
                    <a:pt x="1672" y="0"/>
                  </a:cubicBezTo>
                  <a:lnTo>
                    <a:pt x="118327" y="0"/>
                  </a:lnTo>
                  <a:cubicBezTo>
                    <a:pt x="119244" y="0"/>
                    <a:pt x="120000" y="427"/>
                    <a:pt x="120000" y="944"/>
                  </a:cubicBezTo>
                  <a:lnTo>
                    <a:pt x="120000" y="119055"/>
                  </a:lnTo>
                  <a:cubicBezTo>
                    <a:pt x="120000" y="119572"/>
                    <a:pt x="119244" y="120000"/>
                    <a:pt x="1183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83" name="Google Shape;1083;ge77a3e67f9_0_7095"/>
            <p:cNvSpPr/>
            <p:nvPr/>
          </p:nvSpPr>
          <p:spPr>
            <a:xfrm>
              <a:off x="991811" y="4309485"/>
              <a:ext cx="373800" cy="373800"/>
            </a:xfrm>
            <a:custGeom>
              <a:rect b="b" l="l" r="r" t="t"/>
              <a:pathLst>
                <a:path extrusionOk="0" h="120000" w="120000">
                  <a:moveTo>
                    <a:pt x="102269" y="17730"/>
                  </a:moveTo>
                  <a:cubicBezTo>
                    <a:pt x="110173" y="25415"/>
                    <a:pt x="115002" y="33758"/>
                    <a:pt x="117858" y="44517"/>
                  </a:cubicBezTo>
                  <a:cubicBezTo>
                    <a:pt x="120713" y="55058"/>
                    <a:pt x="120713" y="64722"/>
                    <a:pt x="117858" y="75482"/>
                  </a:cubicBezTo>
                  <a:cubicBezTo>
                    <a:pt x="115002" y="86022"/>
                    <a:pt x="109954" y="94365"/>
                    <a:pt x="102269" y="102269"/>
                  </a:cubicBezTo>
                  <a:cubicBezTo>
                    <a:pt x="94365" y="109954"/>
                    <a:pt x="86022" y="115002"/>
                    <a:pt x="75482" y="117858"/>
                  </a:cubicBezTo>
                  <a:cubicBezTo>
                    <a:pt x="64722" y="120713"/>
                    <a:pt x="55058" y="120713"/>
                    <a:pt x="44517" y="117858"/>
                  </a:cubicBezTo>
                  <a:cubicBezTo>
                    <a:pt x="33758" y="115002"/>
                    <a:pt x="25196" y="109954"/>
                    <a:pt x="17511" y="102269"/>
                  </a:cubicBezTo>
                  <a:cubicBezTo>
                    <a:pt x="9607" y="94365"/>
                    <a:pt x="4997" y="86022"/>
                    <a:pt x="2141" y="75482"/>
                  </a:cubicBezTo>
                  <a:cubicBezTo>
                    <a:pt x="-713" y="64722"/>
                    <a:pt x="-713" y="55058"/>
                    <a:pt x="2141" y="44517"/>
                  </a:cubicBezTo>
                  <a:cubicBezTo>
                    <a:pt x="4997" y="33758"/>
                    <a:pt x="9607" y="25196"/>
                    <a:pt x="17511" y="17511"/>
                  </a:cubicBezTo>
                  <a:cubicBezTo>
                    <a:pt x="25196" y="9607"/>
                    <a:pt x="33758" y="4997"/>
                    <a:pt x="44517" y="2141"/>
                  </a:cubicBezTo>
                  <a:cubicBezTo>
                    <a:pt x="55058" y="-713"/>
                    <a:pt x="64722" y="-713"/>
                    <a:pt x="75482" y="2141"/>
                  </a:cubicBezTo>
                  <a:cubicBezTo>
                    <a:pt x="86022" y="4997"/>
                    <a:pt x="94584" y="9826"/>
                    <a:pt x="102269" y="17730"/>
                  </a:cubicBezTo>
                </a:path>
              </a:pathLst>
            </a:custGeom>
            <a:solidFill>
              <a:srgbClr val="EAEAEA">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84" name="Google Shape;1084;ge77a3e67f9_0_7095"/>
            <p:cNvSpPr/>
            <p:nvPr/>
          </p:nvSpPr>
          <p:spPr>
            <a:xfrm>
              <a:off x="989587" y="4310271"/>
              <a:ext cx="176700" cy="191700"/>
            </a:xfrm>
            <a:custGeom>
              <a:rect b="b" l="l" r="r" t="t"/>
              <a:pathLst>
                <a:path extrusionOk="0" h="120000" w="120000">
                  <a:moveTo>
                    <a:pt x="33694" y="35616"/>
                  </a:moveTo>
                  <a:cubicBezTo>
                    <a:pt x="9694" y="57666"/>
                    <a:pt x="0" y="84383"/>
                    <a:pt x="0" y="120000"/>
                  </a:cubicBezTo>
                  <a:lnTo>
                    <a:pt x="120000" y="120000"/>
                  </a:lnTo>
                  <a:lnTo>
                    <a:pt x="120000" y="0"/>
                  </a:lnTo>
                  <a:cubicBezTo>
                    <a:pt x="93694" y="0"/>
                    <a:pt x="58155" y="13144"/>
                    <a:pt x="33694" y="35616"/>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85" name="Google Shape;1085;ge77a3e67f9_0_7095"/>
            <p:cNvSpPr/>
            <p:nvPr/>
          </p:nvSpPr>
          <p:spPr>
            <a:xfrm>
              <a:off x="1022674" y="4307948"/>
              <a:ext cx="258000" cy="185100"/>
            </a:xfrm>
            <a:custGeom>
              <a:rect b="b" l="l" r="r" t="t"/>
              <a:pathLst>
                <a:path extrusionOk="0" h="120000" w="120000">
                  <a:moveTo>
                    <a:pt x="55577" y="2245"/>
                  </a:moveTo>
                  <a:cubicBezTo>
                    <a:pt x="32527" y="7955"/>
                    <a:pt x="12633" y="27287"/>
                    <a:pt x="0" y="51897"/>
                  </a:cubicBezTo>
                  <a:lnTo>
                    <a:pt x="71050" y="120000"/>
                  </a:lnTo>
                  <a:lnTo>
                    <a:pt x="120000" y="21576"/>
                  </a:lnTo>
                  <a:cubicBezTo>
                    <a:pt x="102000" y="4000"/>
                    <a:pt x="78950" y="-4346"/>
                    <a:pt x="55577" y="2245"/>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86" name="Google Shape;1086;ge77a3e67f9_0_7095"/>
            <p:cNvSpPr/>
            <p:nvPr/>
          </p:nvSpPr>
          <p:spPr>
            <a:xfrm>
              <a:off x="1091854" y="4308089"/>
              <a:ext cx="249000" cy="185100"/>
            </a:xfrm>
            <a:custGeom>
              <a:rect b="b" l="l" r="r" t="t"/>
              <a:pathLst>
                <a:path extrusionOk="0" h="120000" w="120000">
                  <a:moveTo>
                    <a:pt x="68011" y="5674"/>
                  </a:moveTo>
                  <a:cubicBezTo>
                    <a:pt x="44466" y="-4435"/>
                    <a:pt x="19944" y="-478"/>
                    <a:pt x="0" y="13152"/>
                  </a:cubicBezTo>
                  <a:lnTo>
                    <a:pt x="40544" y="120000"/>
                  </a:lnTo>
                  <a:lnTo>
                    <a:pt x="120000" y="65916"/>
                  </a:lnTo>
                  <a:cubicBezTo>
                    <a:pt x="109861" y="38217"/>
                    <a:pt x="91227" y="15790"/>
                    <a:pt x="68011" y="5674"/>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87" name="Google Shape;1087;ge77a3e67f9_0_7095"/>
            <p:cNvSpPr/>
            <p:nvPr/>
          </p:nvSpPr>
          <p:spPr>
            <a:xfrm>
              <a:off x="1185099" y="4487733"/>
              <a:ext cx="176700" cy="191700"/>
            </a:xfrm>
            <a:custGeom>
              <a:rect b="b" l="l" r="r" t="t"/>
              <a:pathLst>
                <a:path extrusionOk="0" h="120000" w="120000">
                  <a:moveTo>
                    <a:pt x="86305" y="84383"/>
                  </a:moveTo>
                  <a:cubicBezTo>
                    <a:pt x="110305" y="62333"/>
                    <a:pt x="120000" y="35616"/>
                    <a:pt x="120000" y="0"/>
                  </a:cubicBezTo>
                  <a:lnTo>
                    <a:pt x="0" y="0"/>
                  </a:lnTo>
                  <a:lnTo>
                    <a:pt x="0" y="120000"/>
                  </a:lnTo>
                  <a:cubicBezTo>
                    <a:pt x="26305" y="120000"/>
                    <a:pt x="60922" y="106855"/>
                    <a:pt x="86305" y="84383"/>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88" name="Google Shape;1088;ge77a3e67f9_0_7095"/>
            <p:cNvSpPr/>
            <p:nvPr/>
          </p:nvSpPr>
          <p:spPr>
            <a:xfrm>
              <a:off x="1070800" y="4493751"/>
              <a:ext cx="258000" cy="188100"/>
            </a:xfrm>
            <a:custGeom>
              <a:rect b="b" l="l" r="r" t="t"/>
              <a:pathLst>
                <a:path extrusionOk="0" h="120000" w="120000">
                  <a:moveTo>
                    <a:pt x="64422" y="117760"/>
                  </a:moveTo>
                  <a:cubicBezTo>
                    <a:pt x="87472" y="112068"/>
                    <a:pt x="107366" y="92808"/>
                    <a:pt x="120000" y="68294"/>
                  </a:cubicBezTo>
                  <a:lnTo>
                    <a:pt x="49261" y="0"/>
                  </a:lnTo>
                  <a:lnTo>
                    <a:pt x="0" y="98501"/>
                  </a:lnTo>
                  <a:cubicBezTo>
                    <a:pt x="18000" y="116011"/>
                    <a:pt x="41050" y="124328"/>
                    <a:pt x="64422" y="117760"/>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89" name="Google Shape;1089;ge77a3e67f9_0_7095"/>
            <p:cNvSpPr/>
            <p:nvPr/>
          </p:nvSpPr>
          <p:spPr>
            <a:xfrm>
              <a:off x="1010641" y="4493751"/>
              <a:ext cx="249000" cy="187800"/>
            </a:xfrm>
            <a:custGeom>
              <a:rect b="b" l="l" r="r" t="t"/>
              <a:pathLst>
                <a:path extrusionOk="0" h="120000" w="120000">
                  <a:moveTo>
                    <a:pt x="52316" y="114349"/>
                  </a:moveTo>
                  <a:cubicBezTo>
                    <a:pt x="75533" y="124423"/>
                    <a:pt x="100383" y="120478"/>
                    <a:pt x="120000" y="106900"/>
                  </a:cubicBezTo>
                  <a:lnTo>
                    <a:pt x="79783" y="0"/>
                  </a:lnTo>
                  <a:lnTo>
                    <a:pt x="0" y="54326"/>
                  </a:lnTo>
                  <a:cubicBezTo>
                    <a:pt x="10461" y="81929"/>
                    <a:pt x="28772" y="104268"/>
                    <a:pt x="52316" y="114349"/>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90" name="Google Shape;1090;ge77a3e67f9_0_7095"/>
            <p:cNvSpPr/>
            <p:nvPr/>
          </p:nvSpPr>
          <p:spPr>
            <a:xfrm>
              <a:off x="1012940" y="4330610"/>
              <a:ext cx="329100" cy="329100"/>
            </a:xfrm>
            <a:custGeom>
              <a:rect b="b" l="l" r="r" t="t"/>
              <a:pathLst>
                <a:path extrusionOk="0" h="120000" w="120000">
                  <a:moveTo>
                    <a:pt x="102537" y="17760"/>
                  </a:moveTo>
                  <a:cubicBezTo>
                    <a:pt x="110244" y="25451"/>
                    <a:pt x="114964" y="33879"/>
                    <a:pt x="117946" y="44545"/>
                  </a:cubicBezTo>
                  <a:cubicBezTo>
                    <a:pt x="120680" y="55206"/>
                    <a:pt x="120680" y="64883"/>
                    <a:pt x="117946" y="75544"/>
                  </a:cubicBezTo>
                  <a:cubicBezTo>
                    <a:pt x="114964" y="86210"/>
                    <a:pt x="110244" y="94638"/>
                    <a:pt x="102537" y="102329"/>
                  </a:cubicBezTo>
                  <a:cubicBezTo>
                    <a:pt x="94835" y="110014"/>
                    <a:pt x="86385" y="114976"/>
                    <a:pt x="75701" y="117952"/>
                  </a:cubicBezTo>
                  <a:cubicBezTo>
                    <a:pt x="65018" y="120680"/>
                    <a:pt x="55324" y="120680"/>
                    <a:pt x="44635" y="117952"/>
                  </a:cubicBezTo>
                  <a:cubicBezTo>
                    <a:pt x="33952" y="114976"/>
                    <a:pt x="25502" y="110014"/>
                    <a:pt x="17800" y="102329"/>
                  </a:cubicBezTo>
                  <a:cubicBezTo>
                    <a:pt x="9845" y="94638"/>
                    <a:pt x="4877" y="86210"/>
                    <a:pt x="2143" y="75544"/>
                  </a:cubicBezTo>
                  <a:cubicBezTo>
                    <a:pt x="-838" y="64883"/>
                    <a:pt x="-590" y="55206"/>
                    <a:pt x="2143" y="44545"/>
                  </a:cubicBezTo>
                  <a:cubicBezTo>
                    <a:pt x="5125" y="33879"/>
                    <a:pt x="9845" y="25451"/>
                    <a:pt x="17800" y="17760"/>
                  </a:cubicBezTo>
                  <a:cubicBezTo>
                    <a:pt x="25502" y="10075"/>
                    <a:pt x="33952" y="4866"/>
                    <a:pt x="44635" y="2137"/>
                  </a:cubicBezTo>
                  <a:cubicBezTo>
                    <a:pt x="55324" y="-838"/>
                    <a:pt x="65018" y="-590"/>
                    <a:pt x="75701" y="2137"/>
                  </a:cubicBezTo>
                  <a:cubicBezTo>
                    <a:pt x="86385" y="5113"/>
                    <a:pt x="94835" y="10075"/>
                    <a:pt x="102537" y="1776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91" name="Google Shape;1091;ge77a3e67f9_0_7095"/>
            <p:cNvSpPr/>
            <p:nvPr/>
          </p:nvSpPr>
          <p:spPr>
            <a:xfrm>
              <a:off x="1001619" y="297778"/>
              <a:ext cx="342300" cy="35400"/>
            </a:xfrm>
            <a:custGeom>
              <a:rect b="b" l="l" r="r" t="t"/>
              <a:pathLst>
                <a:path extrusionOk="0" h="120000" w="120000">
                  <a:moveTo>
                    <a:pt x="114011" y="120000"/>
                  </a:moveTo>
                  <a:lnTo>
                    <a:pt x="5988" y="120000"/>
                  </a:lnTo>
                  <a:cubicBezTo>
                    <a:pt x="2394" y="120000"/>
                    <a:pt x="0" y="93600"/>
                    <a:pt x="0" y="60000"/>
                  </a:cubicBezTo>
                  <a:cubicBezTo>
                    <a:pt x="0" y="24000"/>
                    <a:pt x="2394" y="0"/>
                    <a:pt x="5988" y="0"/>
                  </a:cubicBezTo>
                  <a:lnTo>
                    <a:pt x="114011" y="0"/>
                  </a:lnTo>
                  <a:cubicBezTo>
                    <a:pt x="117366" y="0"/>
                    <a:pt x="120000" y="24000"/>
                    <a:pt x="120000" y="60000"/>
                  </a:cubicBezTo>
                  <a:cubicBezTo>
                    <a:pt x="120000" y="88800"/>
                    <a:pt x="117366" y="120000"/>
                    <a:pt x="114011" y="12000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92" name="Google Shape;1092;ge77a3e67f9_0_7095"/>
            <p:cNvSpPr/>
            <p:nvPr/>
          </p:nvSpPr>
          <p:spPr>
            <a:xfrm>
              <a:off x="1136973" y="123321"/>
              <a:ext cx="56400" cy="56400"/>
            </a:xfrm>
            <a:custGeom>
              <a:rect b="b" l="l" r="r" t="t"/>
              <a:pathLst>
                <a:path extrusionOk="0" h="120000" w="120000">
                  <a:moveTo>
                    <a:pt x="120000" y="60722"/>
                  </a:moveTo>
                  <a:cubicBezTo>
                    <a:pt x="120000" y="70844"/>
                    <a:pt x="117144" y="80961"/>
                    <a:pt x="111427" y="91083"/>
                  </a:cubicBezTo>
                  <a:cubicBezTo>
                    <a:pt x="105716" y="99761"/>
                    <a:pt x="100000" y="106988"/>
                    <a:pt x="90000" y="112772"/>
                  </a:cubicBezTo>
                  <a:cubicBezTo>
                    <a:pt x="80000" y="118555"/>
                    <a:pt x="71427" y="120000"/>
                    <a:pt x="60000" y="120000"/>
                  </a:cubicBezTo>
                  <a:cubicBezTo>
                    <a:pt x="48572" y="120000"/>
                    <a:pt x="40000" y="118555"/>
                    <a:pt x="30000" y="112772"/>
                  </a:cubicBezTo>
                  <a:cubicBezTo>
                    <a:pt x="20000" y="106988"/>
                    <a:pt x="12855" y="99761"/>
                    <a:pt x="8572" y="91083"/>
                  </a:cubicBezTo>
                  <a:cubicBezTo>
                    <a:pt x="2855" y="80961"/>
                    <a:pt x="0" y="70844"/>
                    <a:pt x="0" y="60722"/>
                  </a:cubicBezTo>
                  <a:cubicBezTo>
                    <a:pt x="0" y="49155"/>
                    <a:pt x="2855" y="39038"/>
                    <a:pt x="8572" y="30361"/>
                  </a:cubicBezTo>
                  <a:cubicBezTo>
                    <a:pt x="12855" y="20238"/>
                    <a:pt x="20000" y="13011"/>
                    <a:pt x="30000" y="7227"/>
                  </a:cubicBezTo>
                  <a:cubicBezTo>
                    <a:pt x="40000" y="1444"/>
                    <a:pt x="48572" y="0"/>
                    <a:pt x="60000" y="0"/>
                  </a:cubicBezTo>
                  <a:cubicBezTo>
                    <a:pt x="71427" y="0"/>
                    <a:pt x="80000" y="1444"/>
                    <a:pt x="90000" y="7227"/>
                  </a:cubicBezTo>
                  <a:cubicBezTo>
                    <a:pt x="100000" y="13011"/>
                    <a:pt x="105716" y="20238"/>
                    <a:pt x="111427" y="30361"/>
                  </a:cubicBezTo>
                  <a:cubicBezTo>
                    <a:pt x="117144" y="39038"/>
                    <a:pt x="120000" y="49155"/>
                    <a:pt x="120000" y="6072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93" name="Google Shape;1093;ge77a3e67f9_0_7095"/>
            <p:cNvSpPr/>
            <p:nvPr/>
          </p:nvSpPr>
          <p:spPr>
            <a:xfrm>
              <a:off x="764504" y="274156"/>
              <a:ext cx="79500" cy="79500"/>
            </a:xfrm>
            <a:custGeom>
              <a:rect b="b" l="l" r="r" t="t"/>
              <a:pathLst>
                <a:path extrusionOk="0" h="120000" w="120000">
                  <a:moveTo>
                    <a:pt x="64596" y="359"/>
                  </a:moveTo>
                  <a:cubicBezTo>
                    <a:pt x="74808" y="359"/>
                    <a:pt x="84002" y="3417"/>
                    <a:pt x="93190" y="10563"/>
                  </a:cubicBezTo>
                  <a:cubicBezTo>
                    <a:pt x="102383" y="16685"/>
                    <a:pt x="108510" y="22807"/>
                    <a:pt x="113614" y="33010"/>
                  </a:cubicBezTo>
                  <a:cubicBezTo>
                    <a:pt x="118722" y="42196"/>
                    <a:pt x="120765" y="52399"/>
                    <a:pt x="119741" y="63620"/>
                  </a:cubicBezTo>
                  <a:cubicBezTo>
                    <a:pt x="118722" y="73823"/>
                    <a:pt x="115656" y="84032"/>
                    <a:pt x="109529" y="93212"/>
                  </a:cubicBezTo>
                  <a:cubicBezTo>
                    <a:pt x="103402" y="102398"/>
                    <a:pt x="96256" y="108520"/>
                    <a:pt x="86044" y="113619"/>
                  </a:cubicBezTo>
                  <a:cubicBezTo>
                    <a:pt x="75827" y="118723"/>
                    <a:pt x="66639" y="120764"/>
                    <a:pt x="55403" y="119741"/>
                  </a:cubicBezTo>
                  <a:cubicBezTo>
                    <a:pt x="44172" y="118723"/>
                    <a:pt x="34979" y="115660"/>
                    <a:pt x="25785" y="109538"/>
                  </a:cubicBezTo>
                  <a:cubicBezTo>
                    <a:pt x="16597" y="103416"/>
                    <a:pt x="10470" y="96276"/>
                    <a:pt x="6385" y="86073"/>
                  </a:cubicBezTo>
                  <a:cubicBezTo>
                    <a:pt x="1277" y="75864"/>
                    <a:pt x="-765" y="66684"/>
                    <a:pt x="258" y="55457"/>
                  </a:cubicBezTo>
                  <a:cubicBezTo>
                    <a:pt x="1277" y="44236"/>
                    <a:pt x="4343" y="35051"/>
                    <a:pt x="10470" y="25865"/>
                  </a:cubicBezTo>
                  <a:cubicBezTo>
                    <a:pt x="16597" y="16685"/>
                    <a:pt x="23743" y="9539"/>
                    <a:pt x="33955" y="5458"/>
                  </a:cubicBezTo>
                  <a:cubicBezTo>
                    <a:pt x="43148" y="359"/>
                    <a:pt x="53360" y="-663"/>
                    <a:pt x="64596" y="359"/>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94" name="Google Shape;1094;ge77a3e67f9_0_7095"/>
            <p:cNvSpPr/>
            <p:nvPr/>
          </p:nvSpPr>
          <p:spPr>
            <a:xfrm>
              <a:off x="773458" y="286184"/>
              <a:ext cx="58500" cy="58500"/>
            </a:xfrm>
            <a:custGeom>
              <a:rect b="b" l="l" r="r" t="t"/>
              <a:pathLst>
                <a:path extrusionOk="0" h="120000" w="120000">
                  <a:moveTo>
                    <a:pt x="96537" y="11998"/>
                  </a:moveTo>
                  <a:cubicBezTo>
                    <a:pt x="105136" y="19165"/>
                    <a:pt x="110865" y="26326"/>
                    <a:pt x="115167" y="36357"/>
                  </a:cubicBezTo>
                  <a:cubicBezTo>
                    <a:pt x="119464" y="46388"/>
                    <a:pt x="120896" y="56419"/>
                    <a:pt x="119464" y="67882"/>
                  </a:cubicBezTo>
                  <a:cubicBezTo>
                    <a:pt x="118032" y="77908"/>
                    <a:pt x="113729" y="86506"/>
                    <a:pt x="108001" y="96537"/>
                  </a:cubicBezTo>
                  <a:cubicBezTo>
                    <a:pt x="100834" y="105136"/>
                    <a:pt x="93673" y="110865"/>
                    <a:pt x="83642" y="115167"/>
                  </a:cubicBezTo>
                  <a:cubicBezTo>
                    <a:pt x="73611" y="119464"/>
                    <a:pt x="63580" y="120896"/>
                    <a:pt x="53549" y="119464"/>
                  </a:cubicBezTo>
                  <a:cubicBezTo>
                    <a:pt x="42091" y="118032"/>
                    <a:pt x="32060" y="113729"/>
                    <a:pt x="23462" y="108001"/>
                  </a:cubicBezTo>
                  <a:cubicBezTo>
                    <a:pt x="13431" y="100834"/>
                    <a:pt x="9134" y="93673"/>
                    <a:pt x="4832" y="83642"/>
                  </a:cubicBezTo>
                  <a:cubicBezTo>
                    <a:pt x="535" y="72179"/>
                    <a:pt x="-896" y="63580"/>
                    <a:pt x="535" y="52117"/>
                  </a:cubicBezTo>
                  <a:cubicBezTo>
                    <a:pt x="1967" y="40654"/>
                    <a:pt x="4832" y="32060"/>
                    <a:pt x="11998" y="23462"/>
                  </a:cubicBezTo>
                  <a:cubicBezTo>
                    <a:pt x="17733" y="14863"/>
                    <a:pt x="26326" y="9134"/>
                    <a:pt x="37789" y="4832"/>
                  </a:cubicBezTo>
                  <a:cubicBezTo>
                    <a:pt x="47820" y="535"/>
                    <a:pt x="56419" y="-896"/>
                    <a:pt x="67882" y="535"/>
                  </a:cubicBezTo>
                  <a:cubicBezTo>
                    <a:pt x="79345" y="1967"/>
                    <a:pt x="87939" y="4832"/>
                    <a:pt x="96537" y="1199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95" name="Google Shape;1095;ge77a3e67f9_0_7095"/>
            <p:cNvSpPr/>
            <p:nvPr/>
          </p:nvSpPr>
          <p:spPr>
            <a:xfrm>
              <a:off x="788060" y="297778"/>
              <a:ext cx="32400" cy="32400"/>
            </a:xfrm>
            <a:custGeom>
              <a:rect b="b" l="l" r="r" t="t"/>
              <a:pathLst>
                <a:path extrusionOk="0" h="120000" w="120000">
                  <a:moveTo>
                    <a:pt x="112172" y="26088"/>
                  </a:moveTo>
                  <a:cubicBezTo>
                    <a:pt x="117388" y="36522"/>
                    <a:pt x="117388" y="46955"/>
                    <a:pt x="120000" y="57388"/>
                  </a:cubicBezTo>
                  <a:cubicBezTo>
                    <a:pt x="120000" y="67827"/>
                    <a:pt x="120000" y="75650"/>
                    <a:pt x="114783" y="86088"/>
                  </a:cubicBezTo>
                  <a:cubicBezTo>
                    <a:pt x="109566" y="93911"/>
                    <a:pt x="101738" y="101738"/>
                    <a:pt x="93911" y="109566"/>
                  </a:cubicBezTo>
                  <a:cubicBezTo>
                    <a:pt x="83477" y="114783"/>
                    <a:pt x="75650" y="120000"/>
                    <a:pt x="62611" y="120000"/>
                  </a:cubicBezTo>
                  <a:cubicBezTo>
                    <a:pt x="52172" y="120000"/>
                    <a:pt x="44350" y="117388"/>
                    <a:pt x="33911" y="112172"/>
                  </a:cubicBezTo>
                  <a:cubicBezTo>
                    <a:pt x="23477" y="106955"/>
                    <a:pt x="15650" y="99127"/>
                    <a:pt x="10433" y="91305"/>
                  </a:cubicBezTo>
                  <a:cubicBezTo>
                    <a:pt x="5216" y="80872"/>
                    <a:pt x="2611" y="73044"/>
                    <a:pt x="0" y="62611"/>
                  </a:cubicBezTo>
                  <a:cubicBezTo>
                    <a:pt x="0" y="49566"/>
                    <a:pt x="2611" y="41738"/>
                    <a:pt x="7827" y="31305"/>
                  </a:cubicBezTo>
                  <a:cubicBezTo>
                    <a:pt x="13044" y="20872"/>
                    <a:pt x="18261" y="13044"/>
                    <a:pt x="28694" y="7827"/>
                  </a:cubicBezTo>
                  <a:cubicBezTo>
                    <a:pt x="39127" y="0"/>
                    <a:pt x="46955" y="0"/>
                    <a:pt x="57388" y="0"/>
                  </a:cubicBezTo>
                  <a:cubicBezTo>
                    <a:pt x="70433" y="0"/>
                    <a:pt x="78261" y="0"/>
                    <a:pt x="88694" y="5216"/>
                  </a:cubicBezTo>
                  <a:cubicBezTo>
                    <a:pt x="99127" y="10433"/>
                    <a:pt x="106955" y="18261"/>
                    <a:pt x="112172" y="26088"/>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1096" name="Google Shape;1096;ge77a3e67f9_0_7095"/>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1097" name="Google Shape;1097;ge77a3e67f9_0_7095"/>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098" name="Google Shape;1098;ge77a3e67f9_0_7095"/>
          <p:cNvSpPr/>
          <p:nvPr>
            <p:ph idx="2" type="pic"/>
          </p:nvPr>
        </p:nvSpPr>
        <p:spPr>
          <a:xfrm>
            <a:off x="7112956" y="1791249"/>
            <a:ext cx="2450100" cy="3256800"/>
          </a:xfrm>
          <a:prstGeom prst="rect">
            <a:avLst/>
          </a:prstGeom>
          <a:solidFill>
            <a:srgbClr val="F2F2F2"/>
          </a:solidFill>
          <a:ln>
            <a:noFill/>
          </a:ln>
        </p:spPr>
      </p:sp>
      <p:sp>
        <p:nvSpPr>
          <p:cNvPr id="1099" name="Google Shape;1099;ge77a3e67f9_0_7095"/>
          <p:cNvSpPr/>
          <p:nvPr>
            <p:ph idx="3" type="pic"/>
          </p:nvPr>
        </p:nvSpPr>
        <p:spPr>
          <a:xfrm>
            <a:off x="10106608" y="3277980"/>
            <a:ext cx="1021200" cy="1814700"/>
          </a:xfrm>
          <a:prstGeom prst="rect">
            <a:avLst/>
          </a:prstGeom>
          <a:solidFill>
            <a:srgbClr val="F2F2F2"/>
          </a:solidFill>
          <a:ln>
            <a:noFill/>
          </a:ln>
        </p:spPr>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p:cSld name="43">
    <p:spTree>
      <p:nvGrpSpPr>
        <p:cNvPr id="1100" name="Shape 1100"/>
        <p:cNvGrpSpPr/>
        <p:nvPr/>
      </p:nvGrpSpPr>
      <p:grpSpPr>
        <a:xfrm>
          <a:off x="0" y="0"/>
          <a:ext cx="0" cy="0"/>
          <a:chOff x="0" y="0"/>
          <a:chExt cx="0" cy="0"/>
        </a:xfrm>
      </p:grpSpPr>
      <p:sp>
        <p:nvSpPr>
          <p:cNvPr id="1101" name="Google Shape;1101;ge77a3e67f9_0_7139"/>
          <p:cNvSpPr/>
          <p:nvPr>
            <p:ph idx="2" type="pic"/>
          </p:nvPr>
        </p:nvSpPr>
        <p:spPr>
          <a:xfrm>
            <a:off x="0" y="0"/>
            <a:ext cx="5016300" cy="6858000"/>
          </a:xfrm>
          <a:prstGeom prst="rect">
            <a:avLst/>
          </a:prstGeom>
          <a:solidFill>
            <a:srgbClr val="F2F2F2"/>
          </a:solidFill>
          <a:ln>
            <a:noFill/>
          </a:ln>
        </p:spPr>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p:cSld name="44">
    <p:spTree>
      <p:nvGrpSpPr>
        <p:cNvPr id="1102" name="Shape 1102"/>
        <p:cNvGrpSpPr/>
        <p:nvPr/>
      </p:nvGrpSpPr>
      <p:grpSpPr>
        <a:xfrm>
          <a:off x="0" y="0"/>
          <a:ext cx="0" cy="0"/>
          <a:chOff x="0" y="0"/>
          <a:chExt cx="0" cy="0"/>
        </a:xfrm>
      </p:grpSpPr>
      <p:sp>
        <p:nvSpPr>
          <p:cNvPr id="1103" name="Google Shape;1103;ge77a3e67f9_0_7141"/>
          <p:cNvSpPr/>
          <p:nvPr>
            <p:ph idx="2" type="pic"/>
          </p:nvPr>
        </p:nvSpPr>
        <p:spPr>
          <a:xfrm>
            <a:off x="0" y="0"/>
            <a:ext cx="6092700" cy="6858000"/>
          </a:xfrm>
          <a:prstGeom prst="rect">
            <a:avLst/>
          </a:prstGeom>
          <a:solidFill>
            <a:srgbClr val="F2F2F2"/>
          </a:solidFill>
          <a:ln>
            <a:noFill/>
          </a:ln>
        </p:spPr>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p:cSld name="45">
    <p:spTree>
      <p:nvGrpSpPr>
        <p:cNvPr id="1104" name="Shape 1104"/>
        <p:cNvGrpSpPr/>
        <p:nvPr/>
      </p:nvGrpSpPr>
      <p:grpSpPr>
        <a:xfrm>
          <a:off x="0" y="0"/>
          <a:ext cx="0" cy="0"/>
          <a:chOff x="0" y="0"/>
          <a:chExt cx="0" cy="0"/>
        </a:xfrm>
      </p:grpSpPr>
      <p:sp>
        <p:nvSpPr>
          <p:cNvPr id="1105" name="Google Shape;1105;ge77a3e67f9_0_7143"/>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p:cSld name="46">
    <p:spTree>
      <p:nvGrpSpPr>
        <p:cNvPr id="1106" name="Shape 1106"/>
        <p:cNvGrpSpPr/>
        <p:nvPr/>
      </p:nvGrpSpPr>
      <p:grpSpPr>
        <a:xfrm>
          <a:off x="0" y="0"/>
          <a:ext cx="0" cy="0"/>
          <a:chOff x="0" y="0"/>
          <a:chExt cx="0" cy="0"/>
        </a:xfrm>
      </p:grpSpPr>
      <p:sp>
        <p:nvSpPr>
          <p:cNvPr id="1107" name="Google Shape;1107;ge77a3e67f9_0_7145"/>
          <p:cNvSpPr/>
          <p:nvPr>
            <p:ph idx="2" type="pic"/>
          </p:nvPr>
        </p:nvSpPr>
        <p:spPr>
          <a:xfrm>
            <a:off x="0" y="0"/>
            <a:ext cx="4064100" cy="4366500"/>
          </a:xfrm>
          <a:prstGeom prst="rect">
            <a:avLst/>
          </a:prstGeom>
          <a:solidFill>
            <a:srgbClr val="F2F2F2"/>
          </a:solidFill>
          <a:ln>
            <a:noFill/>
          </a:ln>
        </p:spPr>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p:cSld name="47">
    <p:spTree>
      <p:nvGrpSpPr>
        <p:cNvPr id="1108" name="Shape 1108"/>
        <p:cNvGrpSpPr/>
        <p:nvPr/>
      </p:nvGrpSpPr>
      <p:grpSpPr>
        <a:xfrm>
          <a:off x="0" y="0"/>
          <a:ext cx="0" cy="0"/>
          <a:chOff x="0" y="0"/>
          <a:chExt cx="0" cy="0"/>
        </a:xfrm>
      </p:grpSpPr>
      <p:sp>
        <p:nvSpPr>
          <p:cNvPr id="1109" name="Google Shape;1109;ge77a3e67f9_0_7147"/>
          <p:cNvSpPr/>
          <p:nvPr>
            <p:ph idx="2" type="pic"/>
          </p:nvPr>
        </p:nvSpPr>
        <p:spPr>
          <a:xfrm>
            <a:off x="0" y="0"/>
            <a:ext cx="5079900" cy="5079900"/>
          </a:xfrm>
          <a:prstGeom prst="rect">
            <a:avLst/>
          </a:prstGeom>
          <a:solidFill>
            <a:srgbClr val="F2F2F2"/>
          </a:solidFill>
          <a:ln>
            <a:noFill/>
          </a:ln>
        </p:spPr>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p:cSld name="48">
    <p:spTree>
      <p:nvGrpSpPr>
        <p:cNvPr id="1110" name="Shape 1110"/>
        <p:cNvGrpSpPr/>
        <p:nvPr/>
      </p:nvGrpSpPr>
      <p:grpSpPr>
        <a:xfrm>
          <a:off x="0" y="0"/>
          <a:ext cx="0" cy="0"/>
          <a:chOff x="0" y="0"/>
          <a:chExt cx="0" cy="0"/>
        </a:xfrm>
      </p:grpSpPr>
      <p:sp>
        <p:nvSpPr>
          <p:cNvPr id="1111" name="Google Shape;1111;ge77a3e67f9_0_7149"/>
          <p:cNvSpPr/>
          <p:nvPr>
            <p:ph idx="2" type="pic"/>
          </p:nvPr>
        </p:nvSpPr>
        <p:spPr>
          <a:xfrm>
            <a:off x="1270000" y="2857500"/>
            <a:ext cx="9651900" cy="3054300"/>
          </a:xfrm>
          <a:prstGeom prst="rect">
            <a:avLst/>
          </a:prstGeom>
          <a:solidFill>
            <a:srgbClr val="F2F2F2"/>
          </a:solidFill>
          <a:ln>
            <a:noFill/>
          </a:ln>
        </p:spPr>
      </p:sp>
      <p:sp>
        <p:nvSpPr>
          <p:cNvPr id="1112" name="Google Shape;1112;ge77a3e67f9_0_7149"/>
          <p:cNvSpPr/>
          <p:nvPr/>
        </p:nvSpPr>
        <p:spPr>
          <a:xfrm>
            <a:off x="635000" y="952500"/>
            <a:ext cx="31500" cy="19047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0" name="Shape 80"/>
        <p:cNvGrpSpPr/>
        <p:nvPr/>
      </p:nvGrpSpPr>
      <p:grpSpPr>
        <a:xfrm>
          <a:off x="0" y="0"/>
          <a:ext cx="0" cy="0"/>
          <a:chOff x="0" y="0"/>
          <a:chExt cx="0" cy="0"/>
        </a:xfrm>
      </p:grpSpPr>
      <p:sp>
        <p:nvSpPr>
          <p:cNvPr id="81" name="Google Shape;81;ge77a3e67f9_0_45"/>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82" name="Google Shape;82;ge77a3e67f9_0_45"/>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83" name="Google Shape;83;ge77a3e67f9_0_4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p:cSld name="49">
    <p:spTree>
      <p:nvGrpSpPr>
        <p:cNvPr id="1113" name="Shape 1113"/>
        <p:cNvGrpSpPr/>
        <p:nvPr/>
      </p:nvGrpSpPr>
      <p:grpSpPr>
        <a:xfrm>
          <a:off x="0" y="0"/>
          <a:ext cx="0" cy="0"/>
          <a:chOff x="0" y="0"/>
          <a:chExt cx="0" cy="0"/>
        </a:xfrm>
      </p:grpSpPr>
      <p:sp>
        <p:nvSpPr>
          <p:cNvPr id="1114" name="Google Shape;1114;ge77a3e67f9_0_7152"/>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cSld name="50">
    <p:spTree>
      <p:nvGrpSpPr>
        <p:cNvPr id="1115" name="Shape 1115"/>
        <p:cNvGrpSpPr/>
        <p:nvPr/>
      </p:nvGrpSpPr>
      <p:grpSpPr>
        <a:xfrm>
          <a:off x="0" y="0"/>
          <a:ext cx="0" cy="0"/>
          <a:chOff x="0" y="0"/>
          <a:chExt cx="0" cy="0"/>
        </a:xfrm>
      </p:grpSpPr>
      <p:sp>
        <p:nvSpPr>
          <p:cNvPr id="1116" name="Google Shape;1116;ge77a3e67f9_0_7154"/>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17" name="Google Shape;1117;ge77a3e67f9_0_7154"/>
          <p:cNvSpPr/>
          <p:nvPr>
            <p:ph idx="2" type="pic"/>
          </p:nvPr>
        </p:nvSpPr>
        <p:spPr>
          <a:xfrm>
            <a:off x="1270070" y="3719186"/>
            <a:ext cx="758100" cy="770400"/>
          </a:xfrm>
          <a:prstGeom prst="ellipse">
            <a:avLst/>
          </a:prstGeom>
          <a:solidFill>
            <a:srgbClr val="F2F2F2"/>
          </a:solidFill>
          <a:ln>
            <a:noFill/>
          </a:ln>
        </p:spPr>
      </p:sp>
      <p:sp>
        <p:nvSpPr>
          <p:cNvPr id="1118" name="Google Shape;1118;ge77a3e67f9_0_7154"/>
          <p:cNvSpPr/>
          <p:nvPr>
            <p:ph idx="3" type="pic"/>
          </p:nvPr>
        </p:nvSpPr>
        <p:spPr>
          <a:xfrm>
            <a:off x="5137689" y="3719186"/>
            <a:ext cx="765900" cy="762000"/>
          </a:xfrm>
          <a:prstGeom prst="ellipse">
            <a:avLst/>
          </a:prstGeom>
          <a:solidFill>
            <a:srgbClr val="F2F2F2"/>
          </a:solidFill>
          <a:ln>
            <a:noFill/>
          </a:ln>
        </p:spPr>
      </p:sp>
      <p:sp>
        <p:nvSpPr>
          <p:cNvPr id="1119" name="Google Shape;1119;ge77a3e67f9_0_7154"/>
          <p:cNvSpPr/>
          <p:nvPr>
            <p:ph idx="4" type="pic"/>
          </p:nvPr>
        </p:nvSpPr>
        <p:spPr>
          <a:xfrm>
            <a:off x="9017120" y="3727434"/>
            <a:ext cx="762000" cy="770400"/>
          </a:xfrm>
          <a:prstGeom prst="ellipse">
            <a:avLst/>
          </a:prstGeom>
          <a:solidFill>
            <a:srgbClr val="F2F2F2"/>
          </a:solidFill>
          <a:ln>
            <a:noFill/>
          </a:ln>
        </p:spPr>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p:cSld name="51">
    <p:spTree>
      <p:nvGrpSpPr>
        <p:cNvPr id="1120" name="Shape 1120"/>
        <p:cNvGrpSpPr/>
        <p:nvPr/>
      </p:nvGrpSpPr>
      <p:grpSpPr>
        <a:xfrm>
          <a:off x="0" y="0"/>
          <a:ext cx="0" cy="0"/>
          <a:chOff x="0" y="0"/>
          <a:chExt cx="0" cy="0"/>
        </a:xfrm>
      </p:grpSpPr>
      <p:sp>
        <p:nvSpPr>
          <p:cNvPr id="1121" name="Google Shape;1121;ge77a3e67f9_0_7159"/>
          <p:cNvSpPr/>
          <p:nvPr/>
        </p:nvSpPr>
        <p:spPr>
          <a:xfrm>
            <a:off x="0" y="1905000"/>
            <a:ext cx="12192000" cy="49533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22" name="Google Shape;1122;ge77a3e67f9_0_7159"/>
          <p:cNvSpPr/>
          <p:nvPr/>
        </p:nvSpPr>
        <p:spPr>
          <a:xfrm>
            <a:off x="1270000" y="3048000"/>
            <a:ext cx="9651900" cy="3174900"/>
          </a:xfrm>
          <a:prstGeom prst="rect">
            <a:avLst/>
          </a:prstGeom>
          <a:solidFill>
            <a:srgbClr val="FFFFFF"/>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23" name="Google Shape;1123;ge77a3e67f9_0_7159"/>
          <p:cNvSpPr/>
          <p:nvPr>
            <p:ph idx="2" type="pic"/>
          </p:nvPr>
        </p:nvSpPr>
        <p:spPr>
          <a:xfrm>
            <a:off x="5461000" y="2412974"/>
            <a:ext cx="1269900" cy="1269900"/>
          </a:xfrm>
          <a:prstGeom prst="ellipse">
            <a:avLst/>
          </a:prstGeom>
          <a:solidFill>
            <a:srgbClr val="F2F2F2"/>
          </a:solidFill>
          <a:ln>
            <a:noFill/>
          </a:ln>
        </p:spPr>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p:cSld name="52">
    <p:spTree>
      <p:nvGrpSpPr>
        <p:cNvPr id="1124" name="Shape 1124"/>
        <p:cNvGrpSpPr/>
        <p:nvPr/>
      </p:nvGrpSpPr>
      <p:grpSpPr>
        <a:xfrm>
          <a:off x="0" y="0"/>
          <a:ext cx="0" cy="0"/>
          <a:chOff x="0" y="0"/>
          <a:chExt cx="0" cy="0"/>
        </a:xfrm>
      </p:grpSpPr>
      <p:sp>
        <p:nvSpPr>
          <p:cNvPr id="1125" name="Google Shape;1125;ge77a3e67f9_0_716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26" name="Google Shape;1126;ge77a3e67f9_0_7163"/>
          <p:cNvSpPr/>
          <p:nvPr>
            <p:ph idx="2" type="pic"/>
          </p:nvPr>
        </p:nvSpPr>
        <p:spPr>
          <a:xfrm>
            <a:off x="2030007" y="2311401"/>
            <a:ext cx="1016100" cy="1016100"/>
          </a:xfrm>
          <a:prstGeom prst="ellipse">
            <a:avLst/>
          </a:prstGeom>
          <a:solidFill>
            <a:srgbClr val="F2F2F2"/>
          </a:solidFill>
          <a:ln>
            <a:noFill/>
          </a:ln>
        </p:spPr>
      </p:sp>
      <p:sp>
        <p:nvSpPr>
          <p:cNvPr id="1127" name="Google Shape;1127;ge77a3e67f9_0_7163"/>
          <p:cNvSpPr/>
          <p:nvPr>
            <p:ph idx="3" type="pic"/>
          </p:nvPr>
        </p:nvSpPr>
        <p:spPr>
          <a:xfrm>
            <a:off x="6005312" y="2311401"/>
            <a:ext cx="1016100" cy="1016100"/>
          </a:xfrm>
          <a:prstGeom prst="ellipse">
            <a:avLst/>
          </a:prstGeom>
          <a:solidFill>
            <a:srgbClr val="F2F2F2"/>
          </a:solidFill>
          <a:ln>
            <a:noFill/>
          </a:ln>
        </p:spPr>
      </p:sp>
      <p:sp>
        <p:nvSpPr>
          <p:cNvPr id="1128" name="Google Shape;1128;ge77a3e67f9_0_7163"/>
          <p:cNvSpPr/>
          <p:nvPr>
            <p:ph idx="4" type="pic"/>
          </p:nvPr>
        </p:nvSpPr>
        <p:spPr>
          <a:xfrm>
            <a:off x="9774724" y="2311401"/>
            <a:ext cx="1004100" cy="1016100"/>
          </a:xfrm>
          <a:prstGeom prst="ellipse">
            <a:avLst/>
          </a:prstGeom>
          <a:solidFill>
            <a:srgbClr val="F2F2F2"/>
          </a:solidFill>
          <a:ln>
            <a:noFill/>
          </a:ln>
        </p:spPr>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p:cSld name="53">
    <p:spTree>
      <p:nvGrpSpPr>
        <p:cNvPr id="1129" name="Shape 1129"/>
        <p:cNvGrpSpPr/>
        <p:nvPr/>
      </p:nvGrpSpPr>
      <p:grpSpPr>
        <a:xfrm>
          <a:off x="0" y="0"/>
          <a:ext cx="0" cy="0"/>
          <a:chOff x="0" y="0"/>
          <a:chExt cx="0" cy="0"/>
        </a:xfrm>
      </p:grpSpPr>
      <p:sp>
        <p:nvSpPr>
          <p:cNvPr id="1130" name="Google Shape;1130;ge77a3e67f9_0_7168"/>
          <p:cNvSpPr/>
          <p:nvPr>
            <p:ph idx="2" type="pic"/>
          </p:nvPr>
        </p:nvSpPr>
        <p:spPr>
          <a:xfrm>
            <a:off x="6096000" y="0"/>
            <a:ext cx="6102000" cy="6858000"/>
          </a:xfrm>
          <a:prstGeom prst="rect">
            <a:avLst/>
          </a:prstGeom>
          <a:solidFill>
            <a:srgbClr val="F2F2F2"/>
          </a:solidFill>
          <a:ln>
            <a:noFill/>
          </a:ln>
        </p:spPr>
      </p:sp>
      <p:sp>
        <p:nvSpPr>
          <p:cNvPr id="1131" name="Google Shape;1131;ge77a3e67f9_0_7168"/>
          <p:cNvSpPr/>
          <p:nvPr/>
        </p:nvSpPr>
        <p:spPr>
          <a:xfrm>
            <a:off x="0" y="0"/>
            <a:ext cx="60960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32" name="Google Shape;1132;ge77a3e67f9_0_7168"/>
          <p:cNvSpPr/>
          <p:nvPr/>
        </p:nvSpPr>
        <p:spPr>
          <a:xfrm>
            <a:off x="645617" y="952500"/>
            <a:ext cx="31500" cy="1904700"/>
          </a:xfrm>
          <a:prstGeom prst="rect">
            <a:avLst/>
          </a:prstGeom>
          <a:solidFill>
            <a:srgbClr val="A9A9A9">
              <a:alpha val="57647"/>
            </a:srgbClr>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cSld name="55">
    <p:spTree>
      <p:nvGrpSpPr>
        <p:cNvPr id="1133" name="Shape 1133"/>
        <p:cNvGrpSpPr/>
        <p:nvPr/>
      </p:nvGrpSpPr>
      <p:grpSpPr>
        <a:xfrm>
          <a:off x="0" y="0"/>
          <a:ext cx="0" cy="0"/>
          <a:chOff x="0" y="0"/>
          <a:chExt cx="0" cy="0"/>
        </a:xfrm>
      </p:grpSpPr>
      <p:sp>
        <p:nvSpPr>
          <p:cNvPr id="1134" name="Google Shape;1134;ge77a3e67f9_0_7172"/>
          <p:cNvSpPr/>
          <p:nvPr>
            <p:ph idx="2" type="pic"/>
          </p:nvPr>
        </p:nvSpPr>
        <p:spPr>
          <a:xfrm>
            <a:off x="0" y="0"/>
            <a:ext cx="12198000" cy="6858000"/>
          </a:xfrm>
          <a:prstGeom prst="rect">
            <a:avLst/>
          </a:prstGeom>
          <a:solidFill>
            <a:srgbClr val="F2F2F2"/>
          </a:solidFill>
          <a:ln>
            <a:noFill/>
          </a:ln>
        </p:spPr>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p:cSld name="56">
    <p:spTree>
      <p:nvGrpSpPr>
        <p:cNvPr id="1135" name="Shape 1135"/>
        <p:cNvGrpSpPr/>
        <p:nvPr/>
      </p:nvGrpSpPr>
      <p:grpSpPr>
        <a:xfrm>
          <a:off x="0" y="0"/>
          <a:ext cx="0" cy="0"/>
          <a:chOff x="0" y="0"/>
          <a:chExt cx="0" cy="0"/>
        </a:xfrm>
      </p:grpSpPr>
      <p:sp>
        <p:nvSpPr>
          <p:cNvPr id="1136" name="Google Shape;1136;ge77a3e67f9_0_7174"/>
          <p:cNvSpPr/>
          <p:nvPr>
            <p:ph idx="2" type="pic"/>
          </p:nvPr>
        </p:nvSpPr>
        <p:spPr>
          <a:xfrm>
            <a:off x="0" y="0"/>
            <a:ext cx="12198000" cy="6858000"/>
          </a:xfrm>
          <a:prstGeom prst="rect">
            <a:avLst/>
          </a:prstGeom>
          <a:solidFill>
            <a:srgbClr val="F2F2F2"/>
          </a:solidFill>
          <a:ln>
            <a:noFill/>
          </a:ln>
        </p:spPr>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p:cSld name="57">
    <p:spTree>
      <p:nvGrpSpPr>
        <p:cNvPr id="1137" name="Shape 1137"/>
        <p:cNvGrpSpPr/>
        <p:nvPr/>
      </p:nvGrpSpPr>
      <p:grpSpPr>
        <a:xfrm>
          <a:off x="0" y="0"/>
          <a:ext cx="0" cy="0"/>
          <a:chOff x="0" y="0"/>
          <a:chExt cx="0" cy="0"/>
        </a:xfrm>
      </p:grpSpPr>
      <p:sp>
        <p:nvSpPr>
          <p:cNvPr id="1138" name="Google Shape;1138;ge77a3e67f9_0_7176"/>
          <p:cNvSpPr/>
          <p:nvPr>
            <p:ph idx="2" type="pic"/>
          </p:nvPr>
        </p:nvSpPr>
        <p:spPr>
          <a:xfrm>
            <a:off x="0" y="0"/>
            <a:ext cx="12198000" cy="3429300"/>
          </a:xfrm>
          <a:prstGeom prst="rect">
            <a:avLst/>
          </a:prstGeom>
          <a:solidFill>
            <a:srgbClr val="F2F2F2"/>
          </a:solidFill>
          <a:ln>
            <a:noFill/>
          </a:ln>
        </p:spPr>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p:cSld name="58">
    <p:spTree>
      <p:nvGrpSpPr>
        <p:cNvPr id="1139" name="Shape 1139"/>
        <p:cNvGrpSpPr/>
        <p:nvPr/>
      </p:nvGrpSpPr>
      <p:grpSpPr>
        <a:xfrm>
          <a:off x="0" y="0"/>
          <a:ext cx="0" cy="0"/>
          <a:chOff x="0" y="0"/>
          <a:chExt cx="0" cy="0"/>
        </a:xfrm>
      </p:grpSpPr>
      <p:sp>
        <p:nvSpPr>
          <p:cNvPr id="1140" name="Google Shape;1140;ge77a3e67f9_0_7178"/>
          <p:cNvSpPr/>
          <p:nvPr>
            <p:ph idx="2" type="pic"/>
          </p:nvPr>
        </p:nvSpPr>
        <p:spPr>
          <a:xfrm>
            <a:off x="9270949" y="0"/>
            <a:ext cx="2927100" cy="6858000"/>
          </a:xfrm>
          <a:prstGeom prst="rect">
            <a:avLst/>
          </a:prstGeom>
          <a:solidFill>
            <a:srgbClr val="F2F2F2"/>
          </a:solidFill>
          <a:ln>
            <a:noFill/>
          </a:ln>
        </p:spPr>
      </p:sp>
      <p:sp>
        <p:nvSpPr>
          <p:cNvPr id="1141" name="Google Shape;1141;ge77a3e67f9_0_7178"/>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cSld name="59">
    <p:spTree>
      <p:nvGrpSpPr>
        <p:cNvPr id="1142" name="Shape 1142"/>
        <p:cNvGrpSpPr/>
        <p:nvPr/>
      </p:nvGrpSpPr>
      <p:grpSpPr>
        <a:xfrm>
          <a:off x="0" y="0"/>
          <a:ext cx="0" cy="0"/>
          <a:chOff x="0" y="0"/>
          <a:chExt cx="0" cy="0"/>
        </a:xfrm>
      </p:grpSpPr>
      <p:sp>
        <p:nvSpPr>
          <p:cNvPr id="1143" name="Google Shape;1143;ge77a3e67f9_0_7181"/>
          <p:cNvSpPr/>
          <p:nvPr>
            <p:ph idx="2" type="pic"/>
          </p:nvPr>
        </p:nvSpPr>
        <p:spPr>
          <a:xfrm>
            <a:off x="0" y="0"/>
            <a:ext cx="5270400" cy="6858000"/>
          </a:xfrm>
          <a:prstGeom prst="rect">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0" name="Shape 90"/>
        <p:cNvGrpSpPr/>
        <p:nvPr/>
      </p:nvGrpSpPr>
      <p:grpSpPr>
        <a:xfrm>
          <a:off x="0" y="0"/>
          <a:ext cx="0" cy="0"/>
          <a:chOff x="0" y="0"/>
          <a:chExt cx="0" cy="0"/>
        </a:xfrm>
      </p:grpSpPr>
      <p:sp>
        <p:nvSpPr>
          <p:cNvPr id="91" name="Google Shape;91;ge79e04264f_0_19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ge79e04264f_0_19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ge79e04264f_0_19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
  <p:cSld name="60">
    <p:spTree>
      <p:nvGrpSpPr>
        <p:cNvPr id="1144" name="Shape 1144"/>
        <p:cNvGrpSpPr/>
        <p:nvPr/>
      </p:nvGrpSpPr>
      <p:grpSpPr>
        <a:xfrm>
          <a:off x="0" y="0"/>
          <a:ext cx="0" cy="0"/>
          <a:chOff x="0" y="0"/>
          <a:chExt cx="0" cy="0"/>
        </a:xfrm>
      </p:grpSpPr>
      <p:sp>
        <p:nvSpPr>
          <p:cNvPr id="1145" name="Google Shape;1145;ge77a3e67f9_0_7183"/>
          <p:cNvSpPr/>
          <p:nvPr>
            <p:ph idx="2" type="pic"/>
          </p:nvPr>
        </p:nvSpPr>
        <p:spPr>
          <a:xfrm>
            <a:off x="6857949" y="0"/>
            <a:ext cx="5334000" cy="6858000"/>
          </a:xfrm>
          <a:prstGeom prst="rect">
            <a:avLst/>
          </a:prstGeom>
          <a:solidFill>
            <a:srgbClr val="F2F2F2"/>
          </a:solidFill>
          <a:ln>
            <a:noFill/>
          </a:ln>
        </p:spPr>
      </p:sp>
      <p:sp>
        <p:nvSpPr>
          <p:cNvPr id="1146" name="Google Shape;1146;ge77a3e67f9_0_718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
  <p:cSld name="61">
    <p:spTree>
      <p:nvGrpSpPr>
        <p:cNvPr id="1147" name="Shape 1147"/>
        <p:cNvGrpSpPr/>
        <p:nvPr/>
      </p:nvGrpSpPr>
      <p:grpSpPr>
        <a:xfrm>
          <a:off x="0" y="0"/>
          <a:ext cx="0" cy="0"/>
          <a:chOff x="0" y="0"/>
          <a:chExt cx="0" cy="0"/>
        </a:xfrm>
      </p:grpSpPr>
      <p:sp>
        <p:nvSpPr>
          <p:cNvPr id="1148" name="Google Shape;1148;ge77a3e67f9_0_7186"/>
          <p:cNvSpPr/>
          <p:nvPr>
            <p:ph idx="2" type="pic"/>
          </p:nvPr>
        </p:nvSpPr>
        <p:spPr>
          <a:xfrm>
            <a:off x="0" y="0"/>
            <a:ext cx="5270400" cy="6858000"/>
          </a:xfrm>
          <a:prstGeom prst="rect">
            <a:avLst/>
          </a:prstGeom>
          <a:solidFill>
            <a:srgbClr val="F2F2F2"/>
          </a:solidFill>
          <a:ln>
            <a:noFill/>
          </a:ln>
        </p:spPr>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
  <p:cSld name="62">
    <p:spTree>
      <p:nvGrpSpPr>
        <p:cNvPr id="1149" name="Shape 1149"/>
        <p:cNvGrpSpPr/>
        <p:nvPr/>
      </p:nvGrpSpPr>
      <p:grpSpPr>
        <a:xfrm>
          <a:off x="0" y="0"/>
          <a:ext cx="0" cy="0"/>
          <a:chOff x="0" y="0"/>
          <a:chExt cx="0" cy="0"/>
        </a:xfrm>
      </p:grpSpPr>
      <p:sp>
        <p:nvSpPr>
          <p:cNvPr id="1150" name="Google Shape;1150;ge77a3e67f9_0_7188"/>
          <p:cNvSpPr/>
          <p:nvPr/>
        </p:nvSpPr>
        <p:spPr>
          <a:xfrm>
            <a:off x="5969000" y="0"/>
            <a:ext cx="62232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151" name="Google Shape;1151;ge77a3e67f9_0_7188"/>
          <p:cNvGrpSpPr/>
          <p:nvPr/>
        </p:nvGrpSpPr>
        <p:grpSpPr>
          <a:xfrm>
            <a:off x="6956513" y="1469274"/>
            <a:ext cx="2777550" cy="3919500"/>
            <a:chOff x="0" y="0"/>
            <a:chExt cx="5555100" cy="7839000"/>
          </a:xfrm>
        </p:grpSpPr>
        <p:sp>
          <p:nvSpPr>
            <p:cNvPr id="1152" name="Google Shape;1152;ge77a3e67f9_0_7188"/>
            <p:cNvSpPr/>
            <p:nvPr/>
          </p:nvSpPr>
          <p:spPr>
            <a:xfrm>
              <a:off x="0" y="0"/>
              <a:ext cx="5555100" cy="7839000"/>
            </a:xfrm>
            <a:custGeom>
              <a:rect b="b" l="l" r="r" t="t"/>
              <a:pathLst>
                <a:path extrusionOk="0" h="120000" w="120000">
                  <a:moveTo>
                    <a:pt x="113455" y="120000"/>
                  </a:moveTo>
                  <a:lnTo>
                    <a:pt x="6544" y="120000"/>
                  </a:lnTo>
                  <a:cubicBezTo>
                    <a:pt x="2916" y="120000"/>
                    <a:pt x="0" y="117922"/>
                    <a:pt x="0" y="115361"/>
                  </a:cubicBezTo>
                  <a:lnTo>
                    <a:pt x="0" y="4638"/>
                  </a:lnTo>
                  <a:cubicBezTo>
                    <a:pt x="0" y="2077"/>
                    <a:pt x="2916" y="0"/>
                    <a:pt x="6544" y="0"/>
                  </a:cubicBezTo>
                  <a:lnTo>
                    <a:pt x="113455" y="0"/>
                  </a:lnTo>
                  <a:cubicBezTo>
                    <a:pt x="117083" y="0"/>
                    <a:pt x="120000" y="2077"/>
                    <a:pt x="120000" y="4638"/>
                  </a:cubicBezTo>
                  <a:lnTo>
                    <a:pt x="120000" y="115361"/>
                  </a:lnTo>
                  <a:cubicBezTo>
                    <a:pt x="120000" y="117922"/>
                    <a:pt x="117083" y="120000"/>
                    <a:pt x="113455"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53" name="Google Shape;1153;ge77a3e67f9_0_7188"/>
            <p:cNvSpPr/>
            <p:nvPr/>
          </p:nvSpPr>
          <p:spPr>
            <a:xfrm>
              <a:off x="33695" y="37439"/>
              <a:ext cx="5484000" cy="7767900"/>
            </a:xfrm>
            <a:custGeom>
              <a:rect b="b" l="l" r="r" t="t"/>
              <a:pathLst>
                <a:path extrusionOk="0" h="120000" w="120000">
                  <a:moveTo>
                    <a:pt x="114150" y="120000"/>
                  </a:moveTo>
                  <a:lnTo>
                    <a:pt x="5850" y="120000"/>
                  </a:lnTo>
                  <a:cubicBezTo>
                    <a:pt x="2600" y="120000"/>
                    <a:pt x="0" y="118150"/>
                    <a:pt x="0" y="115866"/>
                  </a:cubicBezTo>
                  <a:lnTo>
                    <a:pt x="0" y="4133"/>
                  </a:lnTo>
                  <a:cubicBezTo>
                    <a:pt x="0" y="1850"/>
                    <a:pt x="2600" y="0"/>
                    <a:pt x="5850" y="0"/>
                  </a:cubicBezTo>
                  <a:lnTo>
                    <a:pt x="114150" y="0"/>
                  </a:lnTo>
                  <a:cubicBezTo>
                    <a:pt x="117400" y="0"/>
                    <a:pt x="120000" y="1850"/>
                    <a:pt x="120000" y="4133"/>
                  </a:cubicBezTo>
                  <a:lnTo>
                    <a:pt x="120000" y="115866"/>
                  </a:lnTo>
                  <a:cubicBezTo>
                    <a:pt x="120000" y="118150"/>
                    <a:pt x="117400" y="120000"/>
                    <a:pt x="114150"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54" name="Google Shape;1154;ge77a3e67f9_0_7188"/>
            <p:cNvSpPr/>
            <p:nvPr/>
          </p:nvSpPr>
          <p:spPr>
            <a:xfrm>
              <a:off x="318232" y="662672"/>
              <a:ext cx="4914900" cy="6517200"/>
            </a:xfrm>
            <a:custGeom>
              <a:rect b="b" l="l" r="r" t="t"/>
              <a:pathLst>
                <a:path extrusionOk="0" h="120000" w="120000">
                  <a:moveTo>
                    <a:pt x="119127" y="120000"/>
                  </a:moveTo>
                  <a:lnTo>
                    <a:pt x="872" y="120000"/>
                  </a:lnTo>
                  <a:cubicBezTo>
                    <a:pt x="394" y="120000"/>
                    <a:pt x="0" y="119705"/>
                    <a:pt x="0" y="119344"/>
                  </a:cubicBezTo>
                  <a:lnTo>
                    <a:pt x="0" y="655"/>
                  </a:lnTo>
                  <a:cubicBezTo>
                    <a:pt x="0" y="294"/>
                    <a:pt x="394" y="0"/>
                    <a:pt x="872" y="0"/>
                  </a:cubicBezTo>
                  <a:lnTo>
                    <a:pt x="119127" y="0"/>
                  </a:lnTo>
                  <a:cubicBezTo>
                    <a:pt x="119627" y="0"/>
                    <a:pt x="120000" y="294"/>
                    <a:pt x="120000" y="655"/>
                  </a:cubicBezTo>
                  <a:lnTo>
                    <a:pt x="120000" y="119344"/>
                  </a:lnTo>
                  <a:cubicBezTo>
                    <a:pt x="120000" y="119705"/>
                    <a:pt x="119627" y="120000"/>
                    <a:pt x="1191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55" name="Google Shape;1155;ge77a3e67f9_0_7188"/>
            <p:cNvSpPr/>
            <p:nvPr/>
          </p:nvSpPr>
          <p:spPr>
            <a:xfrm>
              <a:off x="336952" y="677647"/>
              <a:ext cx="4881300" cy="6483600"/>
            </a:xfrm>
            <a:custGeom>
              <a:rect b="b" l="l" r="r" t="t"/>
              <a:pathLst>
                <a:path extrusionOk="0" h="120000" w="120000">
                  <a:moveTo>
                    <a:pt x="119122" y="120000"/>
                  </a:moveTo>
                  <a:lnTo>
                    <a:pt x="877" y="120000"/>
                  </a:lnTo>
                  <a:cubicBezTo>
                    <a:pt x="394" y="120000"/>
                    <a:pt x="0" y="119700"/>
                    <a:pt x="0" y="119338"/>
                  </a:cubicBezTo>
                  <a:lnTo>
                    <a:pt x="0" y="661"/>
                  </a:lnTo>
                  <a:cubicBezTo>
                    <a:pt x="0" y="300"/>
                    <a:pt x="394" y="0"/>
                    <a:pt x="877" y="0"/>
                  </a:cubicBezTo>
                  <a:lnTo>
                    <a:pt x="119122" y="0"/>
                  </a:lnTo>
                  <a:cubicBezTo>
                    <a:pt x="119622" y="0"/>
                    <a:pt x="120000" y="300"/>
                    <a:pt x="120000" y="661"/>
                  </a:cubicBezTo>
                  <a:lnTo>
                    <a:pt x="120000" y="119338"/>
                  </a:lnTo>
                  <a:cubicBezTo>
                    <a:pt x="120000" y="119700"/>
                    <a:pt x="119622" y="120000"/>
                    <a:pt x="119122"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56" name="Google Shape;1156;ge77a3e67f9_0_7188"/>
            <p:cNvSpPr/>
            <p:nvPr/>
          </p:nvSpPr>
          <p:spPr>
            <a:xfrm>
              <a:off x="2733685" y="310743"/>
              <a:ext cx="88500" cy="88500"/>
            </a:xfrm>
            <a:custGeom>
              <a:rect b="b" l="l" r="r" t="t"/>
              <a:pathLst>
                <a:path extrusionOk="0" h="120000" w="120000">
                  <a:moveTo>
                    <a:pt x="64753" y="0"/>
                  </a:moveTo>
                  <a:cubicBezTo>
                    <a:pt x="76262" y="1141"/>
                    <a:pt x="85472" y="3418"/>
                    <a:pt x="94676" y="10261"/>
                  </a:cubicBezTo>
                  <a:cubicBezTo>
                    <a:pt x="103885" y="15962"/>
                    <a:pt x="108490" y="23940"/>
                    <a:pt x="114242" y="34201"/>
                  </a:cubicBezTo>
                  <a:cubicBezTo>
                    <a:pt x="118847" y="43321"/>
                    <a:pt x="120000" y="52446"/>
                    <a:pt x="120000" y="63843"/>
                  </a:cubicBezTo>
                  <a:cubicBezTo>
                    <a:pt x="118847" y="74104"/>
                    <a:pt x="116547" y="84365"/>
                    <a:pt x="110790" y="93485"/>
                  </a:cubicBezTo>
                  <a:cubicBezTo>
                    <a:pt x="103885" y="102610"/>
                    <a:pt x="96981" y="109447"/>
                    <a:pt x="86619" y="114007"/>
                  </a:cubicBezTo>
                  <a:cubicBezTo>
                    <a:pt x="76262" y="118567"/>
                    <a:pt x="65900" y="120850"/>
                    <a:pt x="55543" y="119709"/>
                  </a:cubicBezTo>
                  <a:cubicBezTo>
                    <a:pt x="44034" y="118567"/>
                    <a:pt x="35977" y="115149"/>
                    <a:pt x="26767" y="109447"/>
                  </a:cubicBezTo>
                  <a:cubicBezTo>
                    <a:pt x="17557" y="102610"/>
                    <a:pt x="10653" y="95768"/>
                    <a:pt x="6048" y="86648"/>
                  </a:cubicBezTo>
                  <a:cubicBezTo>
                    <a:pt x="1443" y="76387"/>
                    <a:pt x="-856" y="67267"/>
                    <a:pt x="296" y="55865"/>
                  </a:cubicBezTo>
                  <a:cubicBezTo>
                    <a:pt x="1443" y="44462"/>
                    <a:pt x="3748" y="35343"/>
                    <a:pt x="10653" y="26223"/>
                  </a:cubicBezTo>
                  <a:cubicBezTo>
                    <a:pt x="16410" y="17103"/>
                    <a:pt x="23315" y="11402"/>
                    <a:pt x="33671" y="6842"/>
                  </a:cubicBezTo>
                  <a:cubicBezTo>
                    <a:pt x="42881" y="1141"/>
                    <a:pt x="53243" y="0"/>
                    <a:pt x="64753" y="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57" name="Google Shape;1157;ge77a3e67f9_0_7188"/>
            <p:cNvSpPr/>
            <p:nvPr/>
          </p:nvSpPr>
          <p:spPr>
            <a:xfrm>
              <a:off x="2744826" y="322515"/>
              <a:ext cx="65400" cy="65400"/>
            </a:xfrm>
            <a:custGeom>
              <a:rect b="b" l="l" r="r" t="t"/>
              <a:pathLst>
                <a:path extrusionOk="0" h="120000" w="120000">
                  <a:moveTo>
                    <a:pt x="97207" y="13268"/>
                  </a:moveTo>
                  <a:cubicBezTo>
                    <a:pt x="105128" y="19602"/>
                    <a:pt x="111463" y="25937"/>
                    <a:pt x="116211" y="37020"/>
                  </a:cubicBezTo>
                  <a:cubicBezTo>
                    <a:pt x="119378" y="46528"/>
                    <a:pt x="120965" y="56030"/>
                    <a:pt x="119378" y="67113"/>
                  </a:cubicBezTo>
                  <a:cubicBezTo>
                    <a:pt x="117798" y="76616"/>
                    <a:pt x="114630" y="87704"/>
                    <a:pt x="108295" y="97207"/>
                  </a:cubicBezTo>
                  <a:cubicBezTo>
                    <a:pt x="101961" y="105128"/>
                    <a:pt x="92458" y="111463"/>
                    <a:pt x="82956" y="116211"/>
                  </a:cubicBezTo>
                  <a:cubicBezTo>
                    <a:pt x="71867" y="119378"/>
                    <a:pt x="63946" y="120965"/>
                    <a:pt x="52863" y="119378"/>
                  </a:cubicBezTo>
                  <a:cubicBezTo>
                    <a:pt x="41774" y="117798"/>
                    <a:pt x="33853" y="114630"/>
                    <a:pt x="24351" y="108295"/>
                  </a:cubicBezTo>
                  <a:cubicBezTo>
                    <a:pt x="14848" y="101961"/>
                    <a:pt x="10100" y="92458"/>
                    <a:pt x="5346" y="82956"/>
                  </a:cubicBezTo>
                  <a:cubicBezTo>
                    <a:pt x="598" y="71867"/>
                    <a:pt x="-988" y="63946"/>
                    <a:pt x="598" y="52863"/>
                  </a:cubicBezTo>
                  <a:cubicBezTo>
                    <a:pt x="2179" y="41774"/>
                    <a:pt x="6933" y="32272"/>
                    <a:pt x="13268" y="24351"/>
                  </a:cubicBezTo>
                  <a:cubicBezTo>
                    <a:pt x="19602" y="14848"/>
                    <a:pt x="25937" y="10100"/>
                    <a:pt x="37020" y="5346"/>
                  </a:cubicBezTo>
                  <a:cubicBezTo>
                    <a:pt x="46528" y="598"/>
                    <a:pt x="57611" y="-988"/>
                    <a:pt x="68700" y="598"/>
                  </a:cubicBezTo>
                  <a:cubicBezTo>
                    <a:pt x="78202" y="2179"/>
                    <a:pt x="87704" y="5346"/>
                    <a:pt x="97207" y="1326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58" name="Google Shape;1158;ge77a3e67f9_0_7188"/>
            <p:cNvSpPr/>
            <p:nvPr/>
          </p:nvSpPr>
          <p:spPr>
            <a:xfrm>
              <a:off x="2759261" y="336952"/>
              <a:ext cx="36600" cy="36600"/>
            </a:xfrm>
            <a:custGeom>
              <a:rect b="b" l="l" r="r" t="t"/>
              <a:pathLst>
                <a:path extrusionOk="0" h="120000" w="120000">
                  <a:moveTo>
                    <a:pt x="111427" y="28572"/>
                  </a:moveTo>
                  <a:cubicBezTo>
                    <a:pt x="117144" y="37144"/>
                    <a:pt x="120000" y="45716"/>
                    <a:pt x="120000" y="57144"/>
                  </a:cubicBezTo>
                  <a:cubicBezTo>
                    <a:pt x="120000" y="68572"/>
                    <a:pt x="117144" y="77144"/>
                    <a:pt x="114283" y="88572"/>
                  </a:cubicBezTo>
                  <a:cubicBezTo>
                    <a:pt x="108572" y="100000"/>
                    <a:pt x="100000" y="105716"/>
                    <a:pt x="91427" y="111427"/>
                  </a:cubicBezTo>
                  <a:cubicBezTo>
                    <a:pt x="80000" y="117144"/>
                    <a:pt x="74283" y="120000"/>
                    <a:pt x="62855" y="120000"/>
                  </a:cubicBezTo>
                  <a:cubicBezTo>
                    <a:pt x="51427" y="120000"/>
                    <a:pt x="40000" y="114283"/>
                    <a:pt x="31427" y="111427"/>
                  </a:cubicBezTo>
                  <a:cubicBezTo>
                    <a:pt x="20000" y="105716"/>
                    <a:pt x="14283" y="100000"/>
                    <a:pt x="8572" y="91427"/>
                  </a:cubicBezTo>
                  <a:cubicBezTo>
                    <a:pt x="2855" y="82855"/>
                    <a:pt x="0" y="74283"/>
                    <a:pt x="0" y="62855"/>
                  </a:cubicBezTo>
                  <a:cubicBezTo>
                    <a:pt x="0" y="51427"/>
                    <a:pt x="2855" y="42855"/>
                    <a:pt x="5716" y="31427"/>
                  </a:cubicBezTo>
                  <a:cubicBezTo>
                    <a:pt x="11427" y="22855"/>
                    <a:pt x="20000" y="14283"/>
                    <a:pt x="28572" y="8572"/>
                  </a:cubicBezTo>
                  <a:cubicBezTo>
                    <a:pt x="37144" y="2855"/>
                    <a:pt x="45716" y="0"/>
                    <a:pt x="57144" y="0"/>
                  </a:cubicBezTo>
                  <a:cubicBezTo>
                    <a:pt x="68572" y="0"/>
                    <a:pt x="77144" y="0"/>
                    <a:pt x="88572" y="5716"/>
                  </a:cubicBezTo>
                  <a:cubicBezTo>
                    <a:pt x="97144" y="11427"/>
                    <a:pt x="105716" y="17144"/>
                    <a:pt x="111427" y="2857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59" name="Google Shape;1159;ge77a3e67f9_0_7188"/>
            <p:cNvSpPr/>
            <p:nvPr/>
          </p:nvSpPr>
          <p:spPr>
            <a:xfrm>
              <a:off x="2600710" y="7347992"/>
              <a:ext cx="342600" cy="342900"/>
            </a:xfrm>
            <a:custGeom>
              <a:rect b="b" l="l" r="r" t="t"/>
              <a:pathLst>
                <a:path extrusionOk="0" h="120000" w="120000">
                  <a:moveTo>
                    <a:pt x="102369" y="17862"/>
                  </a:moveTo>
                  <a:cubicBezTo>
                    <a:pt x="110401" y="25586"/>
                    <a:pt x="115161" y="33907"/>
                    <a:pt x="118135" y="44601"/>
                  </a:cubicBezTo>
                  <a:cubicBezTo>
                    <a:pt x="120811" y="55296"/>
                    <a:pt x="120512" y="64804"/>
                    <a:pt x="117837" y="75504"/>
                  </a:cubicBezTo>
                  <a:cubicBezTo>
                    <a:pt x="114862" y="86199"/>
                    <a:pt x="110103" y="94222"/>
                    <a:pt x="102369" y="102244"/>
                  </a:cubicBezTo>
                  <a:cubicBezTo>
                    <a:pt x="94337" y="109969"/>
                    <a:pt x="86304" y="115021"/>
                    <a:pt x="75597" y="117991"/>
                  </a:cubicBezTo>
                  <a:cubicBezTo>
                    <a:pt x="64883" y="120663"/>
                    <a:pt x="55364" y="120663"/>
                    <a:pt x="44656" y="117991"/>
                  </a:cubicBezTo>
                  <a:cubicBezTo>
                    <a:pt x="33948" y="115021"/>
                    <a:pt x="25617" y="109969"/>
                    <a:pt x="17883" y="102244"/>
                  </a:cubicBezTo>
                  <a:cubicBezTo>
                    <a:pt x="9851" y="94222"/>
                    <a:pt x="4793" y="86199"/>
                    <a:pt x="2117" y="75504"/>
                  </a:cubicBezTo>
                  <a:cubicBezTo>
                    <a:pt x="-856" y="64804"/>
                    <a:pt x="-557" y="55296"/>
                    <a:pt x="2117" y="44601"/>
                  </a:cubicBezTo>
                  <a:cubicBezTo>
                    <a:pt x="5092" y="33907"/>
                    <a:pt x="9851" y="25586"/>
                    <a:pt x="17883" y="17862"/>
                  </a:cubicBezTo>
                  <a:cubicBezTo>
                    <a:pt x="25617" y="9839"/>
                    <a:pt x="33948" y="4787"/>
                    <a:pt x="44656" y="2115"/>
                  </a:cubicBezTo>
                  <a:cubicBezTo>
                    <a:pt x="55364" y="-855"/>
                    <a:pt x="64883" y="-556"/>
                    <a:pt x="75597" y="2115"/>
                  </a:cubicBezTo>
                  <a:cubicBezTo>
                    <a:pt x="86304" y="5085"/>
                    <a:pt x="94635" y="9839"/>
                    <a:pt x="102369" y="17862"/>
                  </a:cubicBezTo>
                </a:path>
              </a:pathLst>
            </a:custGeom>
            <a:solidFill>
              <a:srgbClr val="EAEAEA">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60" name="Google Shape;1160;ge77a3e67f9_0_7188"/>
            <p:cNvSpPr/>
            <p:nvPr/>
          </p:nvSpPr>
          <p:spPr>
            <a:xfrm>
              <a:off x="2598274" y="7350890"/>
              <a:ext cx="163800" cy="177300"/>
            </a:xfrm>
            <a:custGeom>
              <a:rect b="b" l="l" r="r" t="t"/>
              <a:pathLst>
                <a:path extrusionOk="0" h="120000" w="120000">
                  <a:moveTo>
                    <a:pt x="33927" y="36048"/>
                  </a:moveTo>
                  <a:cubicBezTo>
                    <a:pt x="8794" y="58890"/>
                    <a:pt x="0" y="84019"/>
                    <a:pt x="0" y="120000"/>
                  </a:cubicBezTo>
                  <a:lnTo>
                    <a:pt x="120000" y="120000"/>
                  </a:lnTo>
                  <a:lnTo>
                    <a:pt x="120000" y="67"/>
                  </a:lnTo>
                  <a:cubicBezTo>
                    <a:pt x="94866" y="-1076"/>
                    <a:pt x="59055" y="13200"/>
                    <a:pt x="33927" y="36048"/>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61" name="Google Shape;1161;ge77a3e67f9_0_7188"/>
            <p:cNvSpPr/>
            <p:nvPr/>
          </p:nvSpPr>
          <p:spPr>
            <a:xfrm>
              <a:off x="2628225" y="7351371"/>
              <a:ext cx="238800" cy="173100"/>
            </a:xfrm>
            <a:custGeom>
              <a:rect b="b" l="l" r="r" t="t"/>
              <a:pathLst>
                <a:path extrusionOk="0" h="120000" w="120000">
                  <a:moveTo>
                    <a:pt x="55516" y="1895"/>
                  </a:moveTo>
                  <a:cubicBezTo>
                    <a:pt x="32455" y="8424"/>
                    <a:pt x="12811" y="26822"/>
                    <a:pt x="0" y="51750"/>
                  </a:cubicBezTo>
                  <a:lnTo>
                    <a:pt x="70888" y="120000"/>
                  </a:lnTo>
                  <a:lnTo>
                    <a:pt x="120000" y="22073"/>
                  </a:lnTo>
                  <a:cubicBezTo>
                    <a:pt x="102066" y="4272"/>
                    <a:pt x="79855" y="-4036"/>
                    <a:pt x="55516" y="1895"/>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62" name="Google Shape;1162;ge77a3e67f9_0_7188"/>
            <p:cNvSpPr/>
            <p:nvPr/>
          </p:nvSpPr>
          <p:spPr>
            <a:xfrm>
              <a:off x="2691872" y="7351559"/>
              <a:ext cx="231300" cy="172800"/>
            </a:xfrm>
            <a:custGeom>
              <a:rect b="b" l="l" r="r" t="t"/>
              <a:pathLst>
                <a:path extrusionOk="0" h="120000" w="120000">
                  <a:moveTo>
                    <a:pt x="67500" y="5340"/>
                  </a:moveTo>
                  <a:cubicBezTo>
                    <a:pt x="44116" y="-4167"/>
                    <a:pt x="20294" y="-603"/>
                    <a:pt x="0" y="13060"/>
                  </a:cubicBezTo>
                  <a:lnTo>
                    <a:pt x="40588" y="120000"/>
                  </a:lnTo>
                  <a:lnTo>
                    <a:pt x="120000" y="65343"/>
                  </a:lnTo>
                  <a:cubicBezTo>
                    <a:pt x="108972" y="38014"/>
                    <a:pt x="90438" y="15440"/>
                    <a:pt x="67500" y="5340"/>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63" name="Google Shape;1163;ge77a3e67f9_0_7188"/>
            <p:cNvSpPr/>
            <p:nvPr/>
          </p:nvSpPr>
          <p:spPr>
            <a:xfrm>
              <a:off x="2781725" y="7514031"/>
              <a:ext cx="160200" cy="178800"/>
            </a:xfrm>
            <a:custGeom>
              <a:rect b="b" l="l" r="r" t="t"/>
              <a:pathLst>
                <a:path extrusionOk="0" h="120000" w="120000">
                  <a:moveTo>
                    <a:pt x="85894" y="84000"/>
                  </a:moveTo>
                  <a:cubicBezTo>
                    <a:pt x="111155" y="61144"/>
                    <a:pt x="120000" y="36000"/>
                    <a:pt x="120000" y="0"/>
                  </a:cubicBezTo>
                  <a:lnTo>
                    <a:pt x="0" y="0"/>
                  </a:lnTo>
                  <a:lnTo>
                    <a:pt x="0" y="120000"/>
                  </a:lnTo>
                  <a:cubicBezTo>
                    <a:pt x="24633" y="120000"/>
                    <a:pt x="60633" y="105716"/>
                    <a:pt x="85894" y="84000"/>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64" name="Google Shape;1164;ge77a3e67f9_0_7188"/>
            <p:cNvSpPr/>
            <p:nvPr/>
          </p:nvSpPr>
          <p:spPr>
            <a:xfrm>
              <a:off x="2673151" y="7517774"/>
              <a:ext cx="238800" cy="173100"/>
            </a:xfrm>
            <a:custGeom>
              <a:rect b="b" l="l" r="r" t="t"/>
              <a:pathLst>
                <a:path extrusionOk="0" h="120000" w="120000">
                  <a:moveTo>
                    <a:pt x="64483" y="118043"/>
                  </a:moveTo>
                  <a:cubicBezTo>
                    <a:pt x="87544" y="111553"/>
                    <a:pt x="107188" y="93253"/>
                    <a:pt x="120000" y="68464"/>
                  </a:cubicBezTo>
                  <a:lnTo>
                    <a:pt x="49111" y="0"/>
                  </a:lnTo>
                  <a:lnTo>
                    <a:pt x="0" y="97976"/>
                  </a:lnTo>
                  <a:cubicBezTo>
                    <a:pt x="17933" y="116275"/>
                    <a:pt x="40994" y="123947"/>
                    <a:pt x="64483" y="118043"/>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65" name="Google Shape;1165;ge77a3e67f9_0_7188"/>
            <p:cNvSpPr/>
            <p:nvPr/>
          </p:nvSpPr>
          <p:spPr>
            <a:xfrm>
              <a:off x="2616992" y="7517774"/>
              <a:ext cx="231300" cy="172800"/>
            </a:xfrm>
            <a:custGeom>
              <a:rect b="b" l="l" r="r" t="t"/>
              <a:pathLst>
                <a:path extrusionOk="0" h="120000" w="120000">
                  <a:moveTo>
                    <a:pt x="52500" y="114228"/>
                  </a:moveTo>
                  <a:cubicBezTo>
                    <a:pt x="75883" y="124292"/>
                    <a:pt x="99705" y="120742"/>
                    <a:pt x="120000" y="107127"/>
                  </a:cubicBezTo>
                  <a:lnTo>
                    <a:pt x="79411" y="0"/>
                  </a:lnTo>
                  <a:lnTo>
                    <a:pt x="0" y="55045"/>
                  </a:lnTo>
                  <a:cubicBezTo>
                    <a:pt x="11027" y="82269"/>
                    <a:pt x="29561" y="104762"/>
                    <a:pt x="52500" y="114228"/>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66" name="Google Shape;1166;ge77a3e67f9_0_7188"/>
            <p:cNvSpPr/>
            <p:nvPr/>
          </p:nvSpPr>
          <p:spPr>
            <a:xfrm>
              <a:off x="2620383" y="7368360"/>
              <a:ext cx="302700" cy="302100"/>
            </a:xfrm>
            <a:custGeom>
              <a:rect b="b" l="l" r="r" t="t"/>
              <a:pathLst>
                <a:path extrusionOk="0" h="120000" w="120000">
                  <a:moveTo>
                    <a:pt x="102180" y="17591"/>
                  </a:moveTo>
                  <a:cubicBezTo>
                    <a:pt x="110247" y="25649"/>
                    <a:pt x="114955" y="33708"/>
                    <a:pt x="117977" y="44451"/>
                  </a:cubicBezTo>
                  <a:cubicBezTo>
                    <a:pt x="120668" y="54862"/>
                    <a:pt x="120668" y="64935"/>
                    <a:pt x="117977" y="75678"/>
                  </a:cubicBezTo>
                  <a:cubicBezTo>
                    <a:pt x="114955" y="86088"/>
                    <a:pt x="109910" y="94147"/>
                    <a:pt x="102180" y="102205"/>
                  </a:cubicBezTo>
                  <a:cubicBezTo>
                    <a:pt x="94113" y="109932"/>
                    <a:pt x="85709" y="114969"/>
                    <a:pt x="75288" y="117990"/>
                  </a:cubicBezTo>
                  <a:cubicBezTo>
                    <a:pt x="64536" y="120675"/>
                    <a:pt x="55121" y="120675"/>
                    <a:pt x="44368" y="117990"/>
                  </a:cubicBezTo>
                  <a:cubicBezTo>
                    <a:pt x="33610" y="114969"/>
                    <a:pt x="25206" y="109932"/>
                    <a:pt x="17476" y="102205"/>
                  </a:cubicBezTo>
                  <a:cubicBezTo>
                    <a:pt x="9746" y="94147"/>
                    <a:pt x="5039" y="86088"/>
                    <a:pt x="2016" y="75678"/>
                  </a:cubicBezTo>
                  <a:cubicBezTo>
                    <a:pt x="-674" y="64935"/>
                    <a:pt x="-674" y="55199"/>
                    <a:pt x="2016" y="44451"/>
                  </a:cubicBezTo>
                  <a:cubicBezTo>
                    <a:pt x="5039" y="34046"/>
                    <a:pt x="9746" y="25312"/>
                    <a:pt x="17476" y="17591"/>
                  </a:cubicBezTo>
                  <a:cubicBezTo>
                    <a:pt x="25206" y="9532"/>
                    <a:pt x="33610" y="4828"/>
                    <a:pt x="44368" y="2144"/>
                  </a:cubicBezTo>
                  <a:cubicBezTo>
                    <a:pt x="55121" y="-877"/>
                    <a:pt x="64873" y="-540"/>
                    <a:pt x="75288" y="2144"/>
                  </a:cubicBezTo>
                  <a:cubicBezTo>
                    <a:pt x="86046" y="5166"/>
                    <a:pt x="94450" y="9864"/>
                    <a:pt x="102180" y="17591"/>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1167" name="Google Shape;1167;ge77a3e67f9_0_7188"/>
          <p:cNvGrpSpPr/>
          <p:nvPr/>
        </p:nvGrpSpPr>
        <p:grpSpPr>
          <a:xfrm>
            <a:off x="10025750" y="2991797"/>
            <a:ext cx="1178716" cy="2397000"/>
            <a:chOff x="0" y="0"/>
            <a:chExt cx="2357432" cy="4794000"/>
          </a:xfrm>
        </p:grpSpPr>
        <p:sp>
          <p:nvSpPr>
            <p:cNvPr id="1168" name="Google Shape;1168;ge77a3e67f9_0_7188"/>
            <p:cNvSpPr/>
            <p:nvPr/>
          </p:nvSpPr>
          <p:spPr>
            <a:xfrm>
              <a:off x="0" y="613604"/>
              <a:ext cx="59400" cy="185700"/>
            </a:xfrm>
            <a:custGeom>
              <a:rect b="b" l="l" r="r" t="t"/>
              <a:pathLst>
                <a:path extrusionOk="0" h="120000" w="120000">
                  <a:moveTo>
                    <a:pt x="120000" y="120000"/>
                  </a:moveTo>
                  <a:lnTo>
                    <a:pt x="29300" y="120000"/>
                  </a:lnTo>
                  <a:cubicBezTo>
                    <a:pt x="12555" y="120000"/>
                    <a:pt x="0" y="116016"/>
                    <a:pt x="0" y="110700"/>
                  </a:cubicBezTo>
                  <a:lnTo>
                    <a:pt x="0" y="9300"/>
                  </a:lnTo>
                  <a:cubicBezTo>
                    <a:pt x="0" y="3983"/>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69" name="Google Shape;1169;ge77a3e67f9_0_7188"/>
            <p:cNvSpPr/>
            <p:nvPr/>
          </p:nvSpPr>
          <p:spPr>
            <a:xfrm>
              <a:off x="0" y="1019666"/>
              <a:ext cx="71400" cy="345300"/>
            </a:xfrm>
            <a:custGeom>
              <a:rect b="b" l="l" r="r" t="t"/>
              <a:pathLst>
                <a:path extrusionOk="0" h="120000" w="120000">
                  <a:moveTo>
                    <a:pt x="120000" y="120000"/>
                  </a:moveTo>
                  <a:lnTo>
                    <a:pt x="24466" y="120000"/>
                  </a:lnTo>
                  <a:cubicBezTo>
                    <a:pt x="10483" y="120000"/>
                    <a:pt x="0" y="117866"/>
                    <a:pt x="0" y="115022"/>
                  </a:cubicBezTo>
                  <a:lnTo>
                    <a:pt x="0" y="4977"/>
                  </a:lnTo>
                  <a:cubicBezTo>
                    <a:pt x="0" y="1900"/>
                    <a:pt x="10483" y="0"/>
                    <a:pt x="24466"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70" name="Google Shape;1170;ge77a3e67f9_0_7188"/>
            <p:cNvSpPr/>
            <p:nvPr/>
          </p:nvSpPr>
          <p:spPr>
            <a:xfrm>
              <a:off x="0" y="1461821"/>
              <a:ext cx="59400" cy="336300"/>
            </a:xfrm>
            <a:custGeom>
              <a:rect b="b" l="l" r="r" t="t"/>
              <a:pathLst>
                <a:path extrusionOk="0" h="120000" w="120000">
                  <a:moveTo>
                    <a:pt x="120000" y="120000"/>
                  </a:moveTo>
                  <a:lnTo>
                    <a:pt x="29300" y="120000"/>
                  </a:lnTo>
                  <a:cubicBezTo>
                    <a:pt x="12555" y="120000"/>
                    <a:pt x="0" y="118050"/>
                    <a:pt x="0" y="114888"/>
                  </a:cubicBezTo>
                  <a:lnTo>
                    <a:pt x="0" y="5111"/>
                  </a:lnTo>
                  <a:cubicBezTo>
                    <a:pt x="0" y="2188"/>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71" name="Google Shape;1171;ge77a3e67f9_0_7188"/>
            <p:cNvSpPr/>
            <p:nvPr/>
          </p:nvSpPr>
          <p:spPr>
            <a:xfrm>
              <a:off x="2307032" y="1019666"/>
              <a:ext cx="50400" cy="357300"/>
            </a:xfrm>
            <a:custGeom>
              <a:rect b="b" l="l" r="r" t="t"/>
              <a:pathLst>
                <a:path extrusionOk="0" h="120000" w="120000">
                  <a:moveTo>
                    <a:pt x="85477" y="120000"/>
                  </a:moveTo>
                  <a:lnTo>
                    <a:pt x="0" y="120000"/>
                  </a:lnTo>
                  <a:lnTo>
                    <a:pt x="0" y="0"/>
                  </a:lnTo>
                  <a:lnTo>
                    <a:pt x="85477" y="0"/>
                  </a:lnTo>
                  <a:cubicBezTo>
                    <a:pt x="106850" y="0"/>
                    <a:pt x="120000" y="1838"/>
                    <a:pt x="120000" y="4827"/>
                  </a:cubicBezTo>
                  <a:lnTo>
                    <a:pt x="120000" y="115172"/>
                  </a:lnTo>
                  <a:cubicBezTo>
                    <a:pt x="120000" y="117700"/>
                    <a:pt x="103561" y="120000"/>
                    <a:pt x="85477"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72" name="Google Shape;1172;ge77a3e67f9_0_7188"/>
            <p:cNvSpPr/>
            <p:nvPr/>
          </p:nvSpPr>
          <p:spPr>
            <a:xfrm>
              <a:off x="24061" y="0"/>
              <a:ext cx="2306400" cy="4794000"/>
            </a:xfrm>
            <a:custGeom>
              <a:rect b="b" l="l" r="r" t="t"/>
              <a:pathLst>
                <a:path extrusionOk="0" h="120000" w="120000">
                  <a:moveTo>
                    <a:pt x="97566" y="120000"/>
                  </a:moveTo>
                  <a:lnTo>
                    <a:pt x="22322" y="120000"/>
                  </a:lnTo>
                  <a:cubicBezTo>
                    <a:pt x="9972" y="120000"/>
                    <a:pt x="0" y="115200"/>
                    <a:pt x="0" y="109261"/>
                  </a:cubicBezTo>
                  <a:lnTo>
                    <a:pt x="0" y="10755"/>
                  </a:lnTo>
                  <a:cubicBezTo>
                    <a:pt x="0" y="4800"/>
                    <a:pt x="9972" y="0"/>
                    <a:pt x="22322" y="0"/>
                  </a:cubicBezTo>
                  <a:lnTo>
                    <a:pt x="97638" y="0"/>
                  </a:lnTo>
                  <a:cubicBezTo>
                    <a:pt x="109988" y="0"/>
                    <a:pt x="120000" y="4800"/>
                    <a:pt x="120000" y="10755"/>
                  </a:cubicBezTo>
                  <a:lnTo>
                    <a:pt x="120000" y="109294"/>
                  </a:lnTo>
                  <a:cubicBezTo>
                    <a:pt x="119894" y="115200"/>
                    <a:pt x="109922" y="120000"/>
                    <a:pt x="97566"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73" name="Google Shape;1173;ge77a3e67f9_0_7188"/>
            <p:cNvSpPr/>
            <p:nvPr/>
          </p:nvSpPr>
          <p:spPr>
            <a:xfrm>
              <a:off x="45117" y="24063"/>
              <a:ext cx="2261100" cy="4748700"/>
            </a:xfrm>
            <a:custGeom>
              <a:rect b="b" l="l" r="r" t="t"/>
              <a:pathLst>
                <a:path extrusionOk="0" h="120000" w="120000">
                  <a:moveTo>
                    <a:pt x="97983" y="120000"/>
                  </a:moveTo>
                  <a:lnTo>
                    <a:pt x="22050" y="120000"/>
                  </a:lnTo>
                  <a:cubicBezTo>
                    <a:pt x="9883" y="120000"/>
                    <a:pt x="0" y="115311"/>
                    <a:pt x="0" y="109516"/>
                  </a:cubicBezTo>
                  <a:lnTo>
                    <a:pt x="0" y="10483"/>
                  </a:lnTo>
                  <a:cubicBezTo>
                    <a:pt x="0" y="4705"/>
                    <a:pt x="9883" y="0"/>
                    <a:pt x="22050" y="0"/>
                  </a:cubicBezTo>
                  <a:lnTo>
                    <a:pt x="97983" y="0"/>
                  </a:lnTo>
                  <a:cubicBezTo>
                    <a:pt x="110116" y="0"/>
                    <a:pt x="120000" y="4705"/>
                    <a:pt x="120000" y="10483"/>
                  </a:cubicBezTo>
                  <a:lnTo>
                    <a:pt x="120000" y="109550"/>
                  </a:lnTo>
                  <a:cubicBezTo>
                    <a:pt x="120000" y="115344"/>
                    <a:pt x="110116" y="120000"/>
                    <a:pt x="97983"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74" name="Google Shape;1174;ge77a3e67f9_0_7188"/>
            <p:cNvSpPr/>
            <p:nvPr/>
          </p:nvSpPr>
          <p:spPr>
            <a:xfrm>
              <a:off x="138360" y="577510"/>
              <a:ext cx="2077800" cy="3654000"/>
            </a:xfrm>
            <a:custGeom>
              <a:rect b="b" l="l" r="r" t="t"/>
              <a:pathLst>
                <a:path extrusionOk="0" h="120000" w="120000">
                  <a:moveTo>
                    <a:pt x="118344" y="120000"/>
                  </a:moveTo>
                  <a:lnTo>
                    <a:pt x="1655" y="120000"/>
                  </a:lnTo>
                  <a:cubicBezTo>
                    <a:pt x="750" y="120000"/>
                    <a:pt x="0" y="119572"/>
                    <a:pt x="0" y="119061"/>
                  </a:cubicBezTo>
                  <a:lnTo>
                    <a:pt x="0" y="938"/>
                  </a:lnTo>
                  <a:cubicBezTo>
                    <a:pt x="0" y="427"/>
                    <a:pt x="750" y="0"/>
                    <a:pt x="1655" y="0"/>
                  </a:cubicBezTo>
                  <a:lnTo>
                    <a:pt x="118344" y="0"/>
                  </a:lnTo>
                  <a:cubicBezTo>
                    <a:pt x="119250" y="0"/>
                    <a:pt x="120000" y="427"/>
                    <a:pt x="120000" y="938"/>
                  </a:cubicBezTo>
                  <a:lnTo>
                    <a:pt x="120000" y="119061"/>
                  </a:lnTo>
                  <a:cubicBezTo>
                    <a:pt x="120000" y="119572"/>
                    <a:pt x="119250" y="120000"/>
                    <a:pt x="118344" y="120000"/>
                  </a:cubicBezTo>
                </a:path>
              </a:pathLst>
            </a:custGeom>
            <a:solidFill>
              <a:srgbClr val="F7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75" name="Google Shape;1175;ge77a3e67f9_0_7188"/>
            <p:cNvSpPr/>
            <p:nvPr/>
          </p:nvSpPr>
          <p:spPr>
            <a:xfrm>
              <a:off x="150393" y="589541"/>
              <a:ext cx="2053800" cy="3629700"/>
            </a:xfrm>
            <a:custGeom>
              <a:rect b="b" l="l" r="r" t="t"/>
              <a:pathLst>
                <a:path extrusionOk="0" h="120000" w="120000">
                  <a:moveTo>
                    <a:pt x="118327" y="120000"/>
                  </a:moveTo>
                  <a:lnTo>
                    <a:pt x="1672" y="120000"/>
                  </a:lnTo>
                  <a:cubicBezTo>
                    <a:pt x="755" y="120000"/>
                    <a:pt x="0" y="119572"/>
                    <a:pt x="0" y="119055"/>
                  </a:cubicBezTo>
                  <a:lnTo>
                    <a:pt x="0" y="944"/>
                  </a:lnTo>
                  <a:cubicBezTo>
                    <a:pt x="0" y="427"/>
                    <a:pt x="755" y="0"/>
                    <a:pt x="1672" y="0"/>
                  </a:cubicBezTo>
                  <a:lnTo>
                    <a:pt x="118327" y="0"/>
                  </a:lnTo>
                  <a:cubicBezTo>
                    <a:pt x="119244" y="0"/>
                    <a:pt x="120000" y="427"/>
                    <a:pt x="120000" y="944"/>
                  </a:cubicBezTo>
                  <a:lnTo>
                    <a:pt x="120000" y="119055"/>
                  </a:lnTo>
                  <a:cubicBezTo>
                    <a:pt x="120000" y="119572"/>
                    <a:pt x="119244" y="120000"/>
                    <a:pt x="1183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76" name="Google Shape;1176;ge77a3e67f9_0_7188"/>
            <p:cNvSpPr/>
            <p:nvPr/>
          </p:nvSpPr>
          <p:spPr>
            <a:xfrm>
              <a:off x="991811" y="4309485"/>
              <a:ext cx="373800" cy="373800"/>
            </a:xfrm>
            <a:custGeom>
              <a:rect b="b" l="l" r="r" t="t"/>
              <a:pathLst>
                <a:path extrusionOk="0" h="120000" w="120000">
                  <a:moveTo>
                    <a:pt x="102269" y="17730"/>
                  </a:moveTo>
                  <a:cubicBezTo>
                    <a:pt x="110173" y="25415"/>
                    <a:pt x="115002" y="33758"/>
                    <a:pt x="117858" y="44517"/>
                  </a:cubicBezTo>
                  <a:cubicBezTo>
                    <a:pt x="120713" y="55058"/>
                    <a:pt x="120713" y="64722"/>
                    <a:pt x="117858" y="75482"/>
                  </a:cubicBezTo>
                  <a:cubicBezTo>
                    <a:pt x="115002" y="86022"/>
                    <a:pt x="109954" y="94365"/>
                    <a:pt x="102269" y="102269"/>
                  </a:cubicBezTo>
                  <a:cubicBezTo>
                    <a:pt x="94365" y="109954"/>
                    <a:pt x="86022" y="115002"/>
                    <a:pt x="75482" y="117858"/>
                  </a:cubicBezTo>
                  <a:cubicBezTo>
                    <a:pt x="64722" y="120713"/>
                    <a:pt x="55058" y="120713"/>
                    <a:pt x="44517" y="117858"/>
                  </a:cubicBezTo>
                  <a:cubicBezTo>
                    <a:pt x="33758" y="115002"/>
                    <a:pt x="25196" y="109954"/>
                    <a:pt x="17511" y="102269"/>
                  </a:cubicBezTo>
                  <a:cubicBezTo>
                    <a:pt x="9607" y="94365"/>
                    <a:pt x="4997" y="86022"/>
                    <a:pt x="2141" y="75482"/>
                  </a:cubicBezTo>
                  <a:cubicBezTo>
                    <a:pt x="-713" y="64722"/>
                    <a:pt x="-713" y="55058"/>
                    <a:pt x="2141" y="44517"/>
                  </a:cubicBezTo>
                  <a:cubicBezTo>
                    <a:pt x="4997" y="33758"/>
                    <a:pt x="9607" y="25196"/>
                    <a:pt x="17511" y="17511"/>
                  </a:cubicBezTo>
                  <a:cubicBezTo>
                    <a:pt x="25196" y="9607"/>
                    <a:pt x="33758" y="4997"/>
                    <a:pt x="44517" y="2141"/>
                  </a:cubicBezTo>
                  <a:cubicBezTo>
                    <a:pt x="55058" y="-713"/>
                    <a:pt x="64722" y="-713"/>
                    <a:pt x="75482" y="2141"/>
                  </a:cubicBezTo>
                  <a:cubicBezTo>
                    <a:pt x="86022" y="4997"/>
                    <a:pt x="94584" y="9826"/>
                    <a:pt x="102269" y="17730"/>
                  </a:cubicBezTo>
                </a:path>
              </a:pathLst>
            </a:custGeom>
            <a:solidFill>
              <a:srgbClr val="EAEAEA">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77" name="Google Shape;1177;ge77a3e67f9_0_7188"/>
            <p:cNvSpPr/>
            <p:nvPr/>
          </p:nvSpPr>
          <p:spPr>
            <a:xfrm>
              <a:off x="989587" y="4310271"/>
              <a:ext cx="176700" cy="191700"/>
            </a:xfrm>
            <a:custGeom>
              <a:rect b="b" l="l" r="r" t="t"/>
              <a:pathLst>
                <a:path extrusionOk="0" h="120000" w="120000">
                  <a:moveTo>
                    <a:pt x="33694" y="35616"/>
                  </a:moveTo>
                  <a:cubicBezTo>
                    <a:pt x="9694" y="57666"/>
                    <a:pt x="0" y="84383"/>
                    <a:pt x="0" y="120000"/>
                  </a:cubicBezTo>
                  <a:lnTo>
                    <a:pt x="120000" y="120000"/>
                  </a:lnTo>
                  <a:lnTo>
                    <a:pt x="120000" y="0"/>
                  </a:lnTo>
                  <a:cubicBezTo>
                    <a:pt x="93694" y="0"/>
                    <a:pt x="58155" y="13144"/>
                    <a:pt x="33694" y="35616"/>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78" name="Google Shape;1178;ge77a3e67f9_0_7188"/>
            <p:cNvSpPr/>
            <p:nvPr/>
          </p:nvSpPr>
          <p:spPr>
            <a:xfrm>
              <a:off x="1022674" y="4307948"/>
              <a:ext cx="258000" cy="185100"/>
            </a:xfrm>
            <a:custGeom>
              <a:rect b="b" l="l" r="r" t="t"/>
              <a:pathLst>
                <a:path extrusionOk="0" h="120000" w="120000">
                  <a:moveTo>
                    <a:pt x="55577" y="2245"/>
                  </a:moveTo>
                  <a:cubicBezTo>
                    <a:pt x="32527" y="7955"/>
                    <a:pt x="12633" y="27287"/>
                    <a:pt x="0" y="51897"/>
                  </a:cubicBezTo>
                  <a:lnTo>
                    <a:pt x="71050" y="120000"/>
                  </a:lnTo>
                  <a:lnTo>
                    <a:pt x="120000" y="21576"/>
                  </a:lnTo>
                  <a:cubicBezTo>
                    <a:pt x="102000" y="4000"/>
                    <a:pt x="78950" y="-4346"/>
                    <a:pt x="55577" y="2245"/>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79" name="Google Shape;1179;ge77a3e67f9_0_7188"/>
            <p:cNvSpPr/>
            <p:nvPr/>
          </p:nvSpPr>
          <p:spPr>
            <a:xfrm>
              <a:off x="1091854" y="4308089"/>
              <a:ext cx="249000" cy="185100"/>
            </a:xfrm>
            <a:custGeom>
              <a:rect b="b" l="l" r="r" t="t"/>
              <a:pathLst>
                <a:path extrusionOk="0" h="120000" w="120000">
                  <a:moveTo>
                    <a:pt x="68011" y="5674"/>
                  </a:moveTo>
                  <a:cubicBezTo>
                    <a:pt x="44466" y="-4435"/>
                    <a:pt x="19944" y="-478"/>
                    <a:pt x="0" y="13152"/>
                  </a:cubicBezTo>
                  <a:lnTo>
                    <a:pt x="40544" y="120000"/>
                  </a:lnTo>
                  <a:lnTo>
                    <a:pt x="120000" y="65916"/>
                  </a:lnTo>
                  <a:cubicBezTo>
                    <a:pt x="109861" y="38217"/>
                    <a:pt x="91227" y="15790"/>
                    <a:pt x="68011" y="5674"/>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80" name="Google Shape;1180;ge77a3e67f9_0_7188"/>
            <p:cNvSpPr/>
            <p:nvPr/>
          </p:nvSpPr>
          <p:spPr>
            <a:xfrm>
              <a:off x="1185099" y="4487733"/>
              <a:ext cx="176700" cy="191700"/>
            </a:xfrm>
            <a:custGeom>
              <a:rect b="b" l="l" r="r" t="t"/>
              <a:pathLst>
                <a:path extrusionOk="0" h="120000" w="120000">
                  <a:moveTo>
                    <a:pt x="86305" y="84383"/>
                  </a:moveTo>
                  <a:cubicBezTo>
                    <a:pt x="110305" y="62333"/>
                    <a:pt x="120000" y="35616"/>
                    <a:pt x="120000" y="0"/>
                  </a:cubicBezTo>
                  <a:lnTo>
                    <a:pt x="0" y="0"/>
                  </a:lnTo>
                  <a:lnTo>
                    <a:pt x="0" y="120000"/>
                  </a:lnTo>
                  <a:cubicBezTo>
                    <a:pt x="26305" y="120000"/>
                    <a:pt x="60922" y="106855"/>
                    <a:pt x="86305" y="84383"/>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81" name="Google Shape;1181;ge77a3e67f9_0_7188"/>
            <p:cNvSpPr/>
            <p:nvPr/>
          </p:nvSpPr>
          <p:spPr>
            <a:xfrm>
              <a:off x="1070800" y="4493751"/>
              <a:ext cx="258000" cy="188100"/>
            </a:xfrm>
            <a:custGeom>
              <a:rect b="b" l="l" r="r" t="t"/>
              <a:pathLst>
                <a:path extrusionOk="0" h="120000" w="120000">
                  <a:moveTo>
                    <a:pt x="64422" y="117760"/>
                  </a:moveTo>
                  <a:cubicBezTo>
                    <a:pt x="87472" y="112068"/>
                    <a:pt x="107366" y="92808"/>
                    <a:pt x="120000" y="68294"/>
                  </a:cubicBezTo>
                  <a:lnTo>
                    <a:pt x="49261" y="0"/>
                  </a:lnTo>
                  <a:lnTo>
                    <a:pt x="0" y="98501"/>
                  </a:lnTo>
                  <a:cubicBezTo>
                    <a:pt x="18000" y="116011"/>
                    <a:pt x="41050" y="124328"/>
                    <a:pt x="64422" y="117760"/>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82" name="Google Shape;1182;ge77a3e67f9_0_7188"/>
            <p:cNvSpPr/>
            <p:nvPr/>
          </p:nvSpPr>
          <p:spPr>
            <a:xfrm>
              <a:off x="1010641" y="4493751"/>
              <a:ext cx="249000" cy="187800"/>
            </a:xfrm>
            <a:custGeom>
              <a:rect b="b" l="l" r="r" t="t"/>
              <a:pathLst>
                <a:path extrusionOk="0" h="120000" w="120000">
                  <a:moveTo>
                    <a:pt x="52316" y="114349"/>
                  </a:moveTo>
                  <a:cubicBezTo>
                    <a:pt x="75533" y="124423"/>
                    <a:pt x="100383" y="120478"/>
                    <a:pt x="120000" y="106900"/>
                  </a:cubicBezTo>
                  <a:lnTo>
                    <a:pt x="79783" y="0"/>
                  </a:lnTo>
                  <a:lnTo>
                    <a:pt x="0" y="54326"/>
                  </a:lnTo>
                  <a:cubicBezTo>
                    <a:pt x="10461" y="81929"/>
                    <a:pt x="28772" y="104268"/>
                    <a:pt x="52316" y="114349"/>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83" name="Google Shape;1183;ge77a3e67f9_0_7188"/>
            <p:cNvSpPr/>
            <p:nvPr/>
          </p:nvSpPr>
          <p:spPr>
            <a:xfrm>
              <a:off x="1012940" y="4330610"/>
              <a:ext cx="329100" cy="329100"/>
            </a:xfrm>
            <a:custGeom>
              <a:rect b="b" l="l" r="r" t="t"/>
              <a:pathLst>
                <a:path extrusionOk="0" h="120000" w="120000">
                  <a:moveTo>
                    <a:pt x="102537" y="17760"/>
                  </a:moveTo>
                  <a:cubicBezTo>
                    <a:pt x="110244" y="25451"/>
                    <a:pt x="114964" y="33879"/>
                    <a:pt x="117946" y="44545"/>
                  </a:cubicBezTo>
                  <a:cubicBezTo>
                    <a:pt x="120680" y="55206"/>
                    <a:pt x="120680" y="64883"/>
                    <a:pt x="117946" y="75544"/>
                  </a:cubicBezTo>
                  <a:cubicBezTo>
                    <a:pt x="114964" y="86210"/>
                    <a:pt x="110244" y="94638"/>
                    <a:pt x="102537" y="102329"/>
                  </a:cubicBezTo>
                  <a:cubicBezTo>
                    <a:pt x="94835" y="110014"/>
                    <a:pt x="86385" y="114976"/>
                    <a:pt x="75701" y="117952"/>
                  </a:cubicBezTo>
                  <a:cubicBezTo>
                    <a:pt x="65018" y="120680"/>
                    <a:pt x="55324" y="120680"/>
                    <a:pt x="44635" y="117952"/>
                  </a:cubicBezTo>
                  <a:cubicBezTo>
                    <a:pt x="33952" y="114976"/>
                    <a:pt x="25502" y="110014"/>
                    <a:pt x="17800" y="102329"/>
                  </a:cubicBezTo>
                  <a:cubicBezTo>
                    <a:pt x="9845" y="94638"/>
                    <a:pt x="4877" y="86210"/>
                    <a:pt x="2143" y="75544"/>
                  </a:cubicBezTo>
                  <a:cubicBezTo>
                    <a:pt x="-838" y="64883"/>
                    <a:pt x="-590" y="55206"/>
                    <a:pt x="2143" y="44545"/>
                  </a:cubicBezTo>
                  <a:cubicBezTo>
                    <a:pt x="5125" y="33879"/>
                    <a:pt x="9845" y="25451"/>
                    <a:pt x="17800" y="17760"/>
                  </a:cubicBezTo>
                  <a:cubicBezTo>
                    <a:pt x="25502" y="10075"/>
                    <a:pt x="33952" y="4866"/>
                    <a:pt x="44635" y="2137"/>
                  </a:cubicBezTo>
                  <a:cubicBezTo>
                    <a:pt x="55324" y="-838"/>
                    <a:pt x="65018" y="-590"/>
                    <a:pt x="75701" y="2137"/>
                  </a:cubicBezTo>
                  <a:cubicBezTo>
                    <a:pt x="86385" y="5113"/>
                    <a:pt x="94835" y="10075"/>
                    <a:pt x="102537" y="1776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84" name="Google Shape;1184;ge77a3e67f9_0_7188"/>
            <p:cNvSpPr/>
            <p:nvPr/>
          </p:nvSpPr>
          <p:spPr>
            <a:xfrm>
              <a:off x="1001619" y="297778"/>
              <a:ext cx="342300" cy="35400"/>
            </a:xfrm>
            <a:custGeom>
              <a:rect b="b" l="l" r="r" t="t"/>
              <a:pathLst>
                <a:path extrusionOk="0" h="120000" w="120000">
                  <a:moveTo>
                    <a:pt x="114011" y="120000"/>
                  </a:moveTo>
                  <a:lnTo>
                    <a:pt x="5988" y="120000"/>
                  </a:lnTo>
                  <a:cubicBezTo>
                    <a:pt x="2394" y="120000"/>
                    <a:pt x="0" y="93600"/>
                    <a:pt x="0" y="60000"/>
                  </a:cubicBezTo>
                  <a:cubicBezTo>
                    <a:pt x="0" y="24000"/>
                    <a:pt x="2394" y="0"/>
                    <a:pt x="5988" y="0"/>
                  </a:cubicBezTo>
                  <a:lnTo>
                    <a:pt x="114011" y="0"/>
                  </a:lnTo>
                  <a:cubicBezTo>
                    <a:pt x="117366" y="0"/>
                    <a:pt x="120000" y="24000"/>
                    <a:pt x="120000" y="60000"/>
                  </a:cubicBezTo>
                  <a:cubicBezTo>
                    <a:pt x="120000" y="88800"/>
                    <a:pt x="117366" y="120000"/>
                    <a:pt x="114011" y="12000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85" name="Google Shape;1185;ge77a3e67f9_0_7188"/>
            <p:cNvSpPr/>
            <p:nvPr/>
          </p:nvSpPr>
          <p:spPr>
            <a:xfrm>
              <a:off x="1136973" y="123321"/>
              <a:ext cx="56400" cy="56400"/>
            </a:xfrm>
            <a:custGeom>
              <a:rect b="b" l="l" r="r" t="t"/>
              <a:pathLst>
                <a:path extrusionOk="0" h="120000" w="120000">
                  <a:moveTo>
                    <a:pt x="120000" y="60722"/>
                  </a:moveTo>
                  <a:cubicBezTo>
                    <a:pt x="120000" y="70844"/>
                    <a:pt x="117144" y="80961"/>
                    <a:pt x="111427" y="91083"/>
                  </a:cubicBezTo>
                  <a:cubicBezTo>
                    <a:pt x="105716" y="99761"/>
                    <a:pt x="100000" y="106988"/>
                    <a:pt x="90000" y="112772"/>
                  </a:cubicBezTo>
                  <a:cubicBezTo>
                    <a:pt x="80000" y="118555"/>
                    <a:pt x="71427" y="120000"/>
                    <a:pt x="60000" y="120000"/>
                  </a:cubicBezTo>
                  <a:cubicBezTo>
                    <a:pt x="48572" y="120000"/>
                    <a:pt x="40000" y="118555"/>
                    <a:pt x="30000" y="112772"/>
                  </a:cubicBezTo>
                  <a:cubicBezTo>
                    <a:pt x="20000" y="106988"/>
                    <a:pt x="12855" y="99761"/>
                    <a:pt x="8572" y="91083"/>
                  </a:cubicBezTo>
                  <a:cubicBezTo>
                    <a:pt x="2855" y="80961"/>
                    <a:pt x="0" y="70844"/>
                    <a:pt x="0" y="60722"/>
                  </a:cubicBezTo>
                  <a:cubicBezTo>
                    <a:pt x="0" y="49155"/>
                    <a:pt x="2855" y="39038"/>
                    <a:pt x="8572" y="30361"/>
                  </a:cubicBezTo>
                  <a:cubicBezTo>
                    <a:pt x="12855" y="20238"/>
                    <a:pt x="20000" y="13011"/>
                    <a:pt x="30000" y="7227"/>
                  </a:cubicBezTo>
                  <a:cubicBezTo>
                    <a:pt x="40000" y="1444"/>
                    <a:pt x="48572" y="0"/>
                    <a:pt x="60000" y="0"/>
                  </a:cubicBezTo>
                  <a:cubicBezTo>
                    <a:pt x="71427" y="0"/>
                    <a:pt x="80000" y="1444"/>
                    <a:pt x="90000" y="7227"/>
                  </a:cubicBezTo>
                  <a:cubicBezTo>
                    <a:pt x="100000" y="13011"/>
                    <a:pt x="105716" y="20238"/>
                    <a:pt x="111427" y="30361"/>
                  </a:cubicBezTo>
                  <a:cubicBezTo>
                    <a:pt x="117144" y="39038"/>
                    <a:pt x="120000" y="49155"/>
                    <a:pt x="120000" y="6072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86" name="Google Shape;1186;ge77a3e67f9_0_7188"/>
            <p:cNvSpPr/>
            <p:nvPr/>
          </p:nvSpPr>
          <p:spPr>
            <a:xfrm>
              <a:off x="764504" y="274156"/>
              <a:ext cx="79500" cy="79500"/>
            </a:xfrm>
            <a:custGeom>
              <a:rect b="b" l="l" r="r" t="t"/>
              <a:pathLst>
                <a:path extrusionOk="0" h="120000" w="120000">
                  <a:moveTo>
                    <a:pt x="64596" y="359"/>
                  </a:moveTo>
                  <a:cubicBezTo>
                    <a:pt x="74808" y="359"/>
                    <a:pt x="84002" y="3417"/>
                    <a:pt x="93190" y="10563"/>
                  </a:cubicBezTo>
                  <a:cubicBezTo>
                    <a:pt x="102383" y="16685"/>
                    <a:pt x="108510" y="22807"/>
                    <a:pt x="113614" y="33010"/>
                  </a:cubicBezTo>
                  <a:cubicBezTo>
                    <a:pt x="118722" y="42196"/>
                    <a:pt x="120765" y="52399"/>
                    <a:pt x="119741" y="63620"/>
                  </a:cubicBezTo>
                  <a:cubicBezTo>
                    <a:pt x="118722" y="73823"/>
                    <a:pt x="115656" y="84032"/>
                    <a:pt x="109529" y="93212"/>
                  </a:cubicBezTo>
                  <a:cubicBezTo>
                    <a:pt x="103402" y="102398"/>
                    <a:pt x="96256" y="108520"/>
                    <a:pt x="86044" y="113619"/>
                  </a:cubicBezTo>
                  <a:cubicBezTo>
                    <a:pt x="75827" y="118723"/>
                    <a:pt x="66639" y="120764"/>
                    <a:pt x="55403" y="119741"/>
                  </a:cubicBezTo>
                  <a:cubicBezTo>
                    <a:pt x="44172" y="118723"/>
                    <a:pt x="34979" y="115660"/>
                    <a:pt x="25785" y="109538"/>
                  </a:cubicBezTo>
                  <a:cubicBezTo>
                    <a:pt x="16597" y="103416"/>
                    <a:pt x="10470" y="96276"/>
                    <a:pt x="6385" y="86073"/>
                  </a:cubicBezTo>
                  <a:cubicBezTo>
                    <a:pt x="1277" y="75864"/>
                    <a:pt x="-765" y="66684"/>
                    <a:pt x="258" y="55457"/>
                  </a:cubicBezTo>
                  <a:cubicBezTo>
                    <a:pt x="1277" y="44236"/>
                    <a:pt x="4343" y="35051"/>
                    <a:pt x="10470" y="25865"/>
                  </a:cubicBezTo>
                  <a:cubicBezTo>
                    <a:pt x="16597" y="16685"/>
                    <a:pt x="23743" y="9539"/>
                    <a:pt x="33955" y="5458"/>
                  </a:cubicBezTo>
                  <a:cubicBezTo>
                    <a:pt x="43148" y="359"/>
                    <a:pt x="53360" y="-663"/>
                    <a:pt x="64596" y="359"/>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87" name="Google Shape;1187;ge77a3e67f9_0_7188"/>
            <p:cNvSpPr/>
            <p:nvPr/>
          </p:nvSpPr>
          <p:spPr>
            <a:xfrm>
              <a:off x="773458" y="286184"/>
              <a:ext cx="58500" cy="58500"/>
            </a:xfrm>
            <a:custGeom>
              <a:rect b="b" l="l" r="r" t="t"/>
              <a:pathLst>
                <a:path extrusionOk="0" h="120000" w="120000">
                  <a:moveTo>
                    <a:pt x="96537" y="11998"/>
                  </a:moveTo>
                  <a:cubicBezTo>
                    <a:pt x="105136" y="19165"/>
                    <a:pt x="110865" y="26326"/>
                    <a:pt x="115167" y="36357"/>
                  </a:cubicBezTo>
                  <a:cubicBezTo>
                    <a:pt x="119464" y="46388"/>
                    <a:pt x="120896" y="56419"/>
                    <a:pt x="119464" y="67882"/>
                  </a:cubicBezTo>
                  <a:cubicBezTo>
                    <a:pt x="118032" y="77908"/>
                    <a:pt x="113729" y="86506"/>
                    <a:pt x="108001" y="96537"/>
                  </a:cubicBezTo>
                  <a:cubicBezTo>
                    <a:pt x="100834" y="105136"/>
                    <a:pt x="93673" y="110865"/>
                    <a:pt x="83642" y="115167"/>
                  </a:cubicBezTo>
                  <a:cubicBezTo>
                    <a:pt x="73611" y="119464"/>
                    <a:pt x="63580" y="120896"/>
                    <a:pt x="53549" y="119464"/>
                  </a:cubicBezTo>
                  <a:cubicBezTo>
                    <a:pt x="42091" y="118032"/>
                    <a:pt x="32060" y="113729"/>
                    <a:pt x="23462" y="108001"/>
                  </a:cubicBezTo>
                  <a:cubicBezTo>
                    <a:pt x="13431" y="100834"/>
                    <a:pt x="9134" y="93673"/>
                    <a:pt x="4832" y="83642"/>
                  </a:cubicBezTo>
                  <a:cubicBezTo>
                    <a:pt x="535" y="72179"/>
                    <a:pt x="-896" y="63580"/>
                    <a:pt x="535" y="52117"/>
                  </a:cubicBezTo>
                  <a:cubicBezTo>
                    <a:pt x="1967" y="40654"/>
                    <a:pt x="4832" y="32060"/>
                    <a:pt x="11998" y="23462"/>
                  </a:cubicBezTo>
                  <a:cubicBezTo>
                    <a:pt x="17733" y="14863"/>
                    <a:pt x="26326" y="9134"/>
                    <a:pt x="37789" y="4832"/>
                  </a:cubicBezTo>
                  <a:cubicBezTo>
                    <a:pt x="47820" y="535"/>
                    <a:pt x="56419" y="-896"/>
                    <a:pt x="67882" y="535"/>
                  </a:cubicBezTo>
                  <a:cubicBezTo>
                    <a:pt x="79345" y="1967"/>
                    <a:pt x="87939" y="4832"/>
                    <a:pt x="96537" y="1199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88" name="Google Shape;1188;ge77a3e67f9_0_7188"/>
            <p:cNvSpPr/>
            <p:nvPr/>
          </p:nvSpPr>
          <p:spPr>
            <a:xfrm>
              <a:off x="788060" y="297778"/>
              <a:ext cx="32400" cy="32400"/>
            </a:xfrm>
            <a:custGeom>
              <a:rect b="b" l="l" r="r" t="t"/>
              <a:pathLst>
                <a:path extrusionOk="0" h="120000" w="120000">
                  <a:moveTo>
                    <a:pt x="112172" y="26088"/>
                  </a:moveTo>
                  <a:cubicBezTo>
                    <a:pt x="117388" y="36522"/>
                    <a:pt x="117388" y="46955"/>
                    <a:pt x="120000" y="57388"/>
                  </a:cubicBezTo>
                  <a:cubicBezTo>
                    <a:pt x="120000" y="67827"/>
                    <a:pt x="120000" y="75650"/>
                    <a:pt x="114783" y="86088"/>
                  </a:cubicBezTo>
                  <a:cubicBezTo>
                    <a:pt x="109566" y="93911"/>
                    <a:pt x="101738" y="101738"/>
                    <a:pt x="93911" y="109566"/>
                  </a:cubicBezTo>
                  <a:cubicBezTo>
                    <a:pt x="83477" y="114783"/>
                    <a:pt x="75650" y="120000"/>
                    <a:pt x="62611" y="120000"/>
                  </a:cubicBezTo>
                  <a:cubicBezTo>
                    <a:pt x="52172" y="120000"/>
                    <a:pt x="44350" y="117388"/>
                    <a:pt x="33911" y="112172"/>
                  </a:cubicBezTo>
                  <a:cubicBezTo>
                    <a:pt x="23477" y="106955"/>
                    <a:pt x="15650" y="99127"/>
                    <a:pt x="10433" y="91305"/>
                  </a:cubicBezTo>
                  <a:cubicBezTo>
                    <a:pt x="5216" y="80872"/>
                    <a:pt x="2611" y="73044"/>
                    <a:pt x="0" y="62611"/>
                  </a:cubicBezTo>
                  <a:cubicBezTo>
                    <a:pt x="0" y="49566"/>
                    <a:pt x="2611" y="41738"/>
                    <a:pt x="7827" y="31305"/>
                  </a:cubicBezTo>
                  <a:cubicBezTo>
                    <a:pt x="13044" y="20872"/>
                    <a:pt x="18261" y="13044"/>
                    <a:pt x="28694" y="7827"/>
                  </a:cubicBezTo>
                  <a:cubicBezTo>
                    <a:pt x="39127" y="0"/>
                    <a:pt x="46955" y="0"/>
                    <a:pt x="57388" y="0"/>
                  </a:cubicBezTo>
                  <a:cubicBezTo>
                    <a:pt x="70433" y="0"/>
                    <a:pt x="78261" y="0"/>
                    <a:pt x="88694" y="5216"/>
                  </a:cubicBezTo>
                  <a:cubicBezTo>
                    <a:pt x="99127" y="10433"/>
                    <a:pt x="106955" y="18261"/>
                    <a:pt x="112172" y="26088"/>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1189" name="Google Shape;1189;ge77a3e67f9_0_7188"/>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90" name="Google Shape;1190;ge77a3e67f9_0_7188"/>
          <p:cNvSpPr/>
          <p:nvPr>
            <p:ph idx="2" type="pic"/>
          </p:nvPr>
        </p:nvSpPr>
        <p:spPr>
          <a:xfrm>
            <a:off x="7122205" y="1798732"/>
            <a:ext cx="2461200" cy="3252900"/>
          </a:xfrm>
          <a:prstGeom prst="rect">
            <a:avLst/>
          </a:prstGeom>
          <a:solidFill>
            <a:srgbClr val="F2F2F2"/>
          </a:solidFill>
          <a:ln>
            <a:noFill/>
          </a:ln>
        </p:spPr>
      </p:sp>
      <p:sp>
        <p:nvSpPr>
          <p:cNvPr id="1191" name="Google Shape;1191;ge77a3e67f9_0_7188"/>
          <p:cNvSpPr/>
          <p:nvPr>
            <p:ph idx="3" type="pic"/>
          </p:nvPr>
        </p:nvSpPr>
        <p:spPr>
          <a:xfrm>
            <a:off x="10094590" y="3279436"/>
            <a:ext cx="1030500" cy="1821600"/>
          </a:xfrm>
          <a:prstGeom prst="rect">
            <a:avLst/>
          </a:prstGeom>
          <a:solidFill>
            <a:srgbClr val="F2F2F2"/>
          </a:solidFill>
          <a:ln>
            <a:noFill/>
          </a:ln>
        </p:spPr>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
  <p:cSld name="63">
    <p:spTree>
      <p:nvGrpSpPr>
        <p:cNvPr id="1192" name="Shape 1192"/>
        <p:cNvGrpSpPr/>
        <p:nvPr/>
      </p:nvGrpSpPr>
      <p:grpSpPr>
        <a:xfrm>
          <a:off x="0" y="0"/>
          <a:ext cx="0" cy="0"/>
          <a:chOff x="0" y="0"/>
          <a:chExt cx="0" cy="0"/>
        </a:xfrm>
      </p:grpSpPr>
      <p:grpSp>
        <p:nvGrpSpPr>
          <p:cNvPr id="1193" name="Google Shape;1193;ge77a3e67f9_0_7231"/>
          <p:cNvGrpSpPr/>
          <p:nvPr/>
        </p:nvGrpSpPr>
        <p:grpSpPr>
          <a:xfrm>
            <a:off x="2699087" y="2354200"/>
            <a:ext cx="2444250" cy="3447600"/>
            <a:chOff x="0" y="0"/>
            <a:chExt cx="4888500" cy="6895200"/>
          </a:xfrm>
        </p:grpSpPr>
        <p:sp>
          <p:nvSpPr>
            <p:cNvPr id="1194" name="Google Shape;1194;ge77a3e67f9_0_7231"/>
            <p:cNvSpPr/>
            <p:nvPr/>
          </p:nvSpPr>
          <p:spPr>
            <a:xfrm>
              <a:off x="0" y="0"/>
              <a:ext cx="4888500" cy="6895200"/>
            </a:xfrm>
            <a:custGeom>
              <a:rect b="b" l="l" r="r" t="t"/>
              <a:pathLst>
                <a:path extrusionOk="0" h="120000" w="120000">
                  <a:moveTo>
                    <a:pt x="113455" y="120000"/>
                  </a:moveTo>
                  <a:lnTo>
                    <a:pt x="6544" y="120000"/>
                  </a:lnTo>
                  <a:cubicBezTo>
                    <a:pt x="2916" y="120000"/>
                    <a:pt x="0" y="117933"/>
                    <a:pt x="0" y="115372"/>
                  </a:cubicBezTo>
                  <a:lnTo>
                    <a:pt x="0" y="4638"/>
                  </a:lnTo>
                  <a:cubicBezTo>
                    <a:pt x="0" y="2066"/>
                    <a:pt x="2916" y="0"/>
                    <a:pt x="6544" y="0"/>
                  </a:cubicBezTo>
                  <a:lnTo>
                    <a:pt x="113455" y="0"/>
                  </a:lnTo>
                  <a:cubicBezTo>
                    <a:pt x="117083" y="0"/>
                    <a:pt x="120000" y="2066"/>
                    <a:pt x="120000" y="4638"/>
                  </a:cubicBezTo>
                  <a:lnTo>
                    <a:pt x="120000" y="115372"/>
                  </a:lnTo>
                  <a:cubicBezTo>
                    <a:pt x="120000" y="117933"/>
                    <a:pt x="117083" y="120000"/>
                    <a:pt x="113455" y="120000"/>
                  </a:cubicBezTo>
                </a:path>
              </a:pathLst>
            </a:custGeom>
            <a:solidFill>
              <a:srgbClr val="B7B7B7"/>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95" name="Google Shape;1195;ge77a3e67f9_0_7231"/>
            <p:cNvSpPr/>
            <p:nvPr/>
          </p:nvSpPr>
          <p:spPr>
            <a:xfrm>
              <a:off x="29651" y="29651"/>
              <a:ext cx="4826100" cy="6832500"/>
            </a:xfrm>
            <a:custGeom>
              <a:rect b="b" l="l" r="r" t="t"/>
              <a:pathLst>
                <a:path extrusionOk="0" h="120000" w="120000">
                  <a:moveTo>
                    <a:pt x="114150" y="120000"/>
                  </a:moveTo>
                  <a:lnTo>
                    <a:pt x="5850" y="120000"/>
                  </a:lnTo>
                  <a:cubicBezTo>
                    <a:pt x="2600" y="120000"/>
                    <a:pt x="0" y="118161"/>
                    <a:pt x="0" y="115877"/>
                  </a:cubicBezTo>
                  <a:lnTo>
                    <a:pt x="0" y="4133"/>
                  </a:lnTo>
                  <a:cubicBezTo>
                    <a:pt x="0" y="1838"/>
                    <a:pt x="2600" y="0"/>
                    <a:pt x="5850" y="0"/>
                  </a:cubicBezTo>
                  <a:lnTo>
                    <a:pt x="114150" y="0"/>
                  </a:lnTo>
                  <a:cubicBezTo>
                    <a:pt x="117400" y="0"/>
                    <a:pt x="120000" y="1838"/>
                    <a:pt x="120000" y="4133"/>
                  </a:cubicBezTo>
                  <a:lnTo>
                    <a:pt x="120000" y="115877"/>
                  </a:lnTo>
                  <a:cubicBezTo>
                    <a:pt x="120000" y="118161"/>
                    <a:pt x="117400" y="120000"/>
                    <a:pt x="114150" y="120000"/>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96" name="Google Shape;1196;ge77a3e67f9_0_7231"/>
            <p:cNvSpPr/>
            <p:nvPr/>
          </p:nvSpPr>
          <p:spPr>
            <a:xfrm>
              <a:off x="280050" y="579868"/>
              <a:ext cx="4325100" cy="5735400"/>
            </a:xfrm>
            <a:custGeom>
              <a:rect b="b" l="l" r="r" t="t"/>
              <a:pathLst>
                <a:path extrusionOk="0" h="120000" w="120000">
                  <a:moveTo>
                    <a:pt x="119127" y="120000"/>
                  </a:moveTo>
                  <a:lnTo>
                    <a:pt x="872" y="120000"/>
                  </a:lnTo>
                  <a:cubicBezTo>
                    <a:pt x="394" y="120000"/>
                    <a:pt x="0" y="119705"/>
                    <a:pt x="0" y="119344"/>
                  </a:cubicBezTo>
                  <a:lnTo>
                    <a:pt x="0" y="655"/>
                  </a:lnTo>
                  <a:cubicBezTo>
                    <a:pt x="0" y="294"/>
                    <a:pt x="394" y="0"/>
                    <a:pt x="872" y="0"/>
                  </a:cubicBezTo>
                  <a:lnTo>
                    <a:pt x="119127" y="0"/>
                  </a:lnTo>
                  <a:cubicBezTo>
                    <a:pt x="119627" y="0"/>
                    <a:pt x="120000" y="294"/>
                    <a:pt x="120000" y="655"/>
                  </a:cubicBezTo>
                  <a:lnTo>
                    <a:pt x="120000" y="119344"/>
                  </a:lnTo>
                  <a:cubicBezTo>
                    <a:pt x="120000" y="119705"/>
                    <a:pt x="119627" y="120000"/>
                    <a:pt x="119127"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97" name="Google Shape;1197;ge77a3e67f9_0_7231"/>
            <p:cNvSpPr/>
            <p:nvPr/>
          </p:nvSpPr>
          <p:spPr>
            <a:xfrm>
              <a:off x="296522" y="593047"/>
              <a:ext cx="4295700" cy="5705700"/>
            </a:xfrm>
            <a:custGeom>
              <a:rect b="b" l="l" r="r" t="t"/>
              <a:pathLst>
                <a:path extrusionOk="0" h="120000" w="120000">
                  <a:moveTo>
                    <a:pt x="119122" y="120000"/>
                  </a:moveTo>
                  <a:lnTo>
                    <a:pt x="877" y="120000"/>
                  </a:lnTo>
                  <a:cubicBezTo>
                    <a:pt x="394" y="120000"/>
                    <a:pt x="0" y="119700"/>
                    <a:pt x="0" y="119338"/>
                  </a:cubicBezTo>
                  <a:lnTo>
                    <a:pt x="0" y="661"/>
                  </a:lnTo>
                  <a:cubicBezTo>
                    <a:pt x="0" y="300"/>
                    <a:pt x="394" y="0"/>
                    <a:pt x="877" y="0"/>
                  </a:cubicBezTo>
                  <a:lnTo>
                    <a:pt x="119122" y="0"/>
                  </a:lnTo>
                  <a:cubicBezTo>
                    <a:pt x="119622" y="0"/>
                    <a:pt x="120000" y="300"/>
                    <a:pt x="120000" y="661"/>
                  </a:cubicBezTo>
                  <a:lnTo>
                    <a:pt x="120000" y="119338"/>
                  </a:lnTo>
                  <a:cubicBezTo>
                    <a:pt x="120000" y="119700"/>
                    <a:pt x="119622" y="120000"/>
                    <a:pt x="119122"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98" name="Google Shape;1198;ge77a3e67f9_0_7231"/>
            <p:cNvSpPr/>
            <p:nvPr/>
          </p:nvSpPr>
          <p:spPr>
            <a:xfrm>
              <a:off x="2405686" y="270716"/>
              <a:ext cx="77700" cy="77100"/>
            </a:xfrm>
            <a:custGeom>
              <a:rect b="b" l="l" r="r" t="t"/>
              <a:pathLst>
                <a:path extrusionOk="0" h="120000" w="120000">
                  <a:moveTo>
                    <a:pt x="64134" y="293"/>
                  </a:moveTo>
                  <a:cubicBezTo>
                    <a:pt x="75537" y="293"/>
                    <a:pt x="84656" y="3735"/>
                    <a:pt x="93776" y="9477"/>
                  </a:cubicBezTo>
                  <a:cubicBezTo>
                    <a:pt x="102896" y="16369"/>
                    <a:pt x="107456" y="23255"/>
                    <a:pt x="113157" y="33589"/>
                  </a:cubicBezTo>
                  <a:cubicBezTo>
                    <a:pt x="117717" y="43923"/>
                    <a:pt x="120000" y="54258"/>
                    <a:pt x="120000" y="64592"/>
                  </a:cubicBezTo>
                  <a:cubicBezTo>
                    <a:pt x="118858" y="76076"/>
                    <a:pt x="115440" y="84111"/>
                    <a:pt x="109738" y="93296"/>
                  </a:cubicBezTo>
                  <a:cubicBezTo>
                    <a:pt x="102896" y="102486"/>
                    <a:pt x="96059" y="109372"/>
                    <a:pt x="85798" y="113965"/>
                  </a:cubicBezTo>
                  <a:cubicBezTo>
                    <a:pt x="75537" y="118557"/>
                    <a:pt x="65276" y="120856"/>
                    <a:pt x="55014" y="119706"/>
                  </a:cubicBezTo>
                  <a:cubicBezTo>
                    <a:pt x="43612" y="119706"/>
                    <a:pt x="35634" y="116264"/>
                    <a:pt x="26514" y="109372"/>
                  </a:cubicBezTo>
                  <a:cubicBezTo>
                    <a:pt x="17389" y="103630"/>
                    <a:pt x="10552" y="96744"/>
                    <a:pt x="5992" y="86410"/>
                  </a:cubicBezTo>
                  <a:cubicBezTo>
                    <a:pt x="1432" y="76076"/>
                    <a:pt x="-850" y="66891"/>
                    <a:pt x="290" y="55407"/>
                  </a:cubicBezTo>
                  <a:cubicBezTo>
                    <a:pt x="1432" y="45073"/>
                    <a:pt x="3709" y="35888"/>
                    <a:pt x="10552" y="26703"/>
                  </a:cubicBezTo>
                  <a:cubicBezTo>
                    <a:pt x="16253" y="17513"/>
                    <a:pt x="23090" y="10627"/>
                    <a:pt x="33351" y="6034"/>
                  </a:cubicBezTo>
                  <a:cubicBezTo>
                    <a:pt x="42471" y="1442"/>
                    <a:pt x="52732" y="-856"/>
                    <a:pt x="64134" y="293"/>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199" name="Google Shape;1199;ge77a3e67f9_0_7231"/>
            <p:cNvSpPr/>
            <p:nvPr/>
          </p:nvSpPr>
          <p:spPr>
            <a:xfrm>
              <a:off x="2415021" y="283806"/>
              <a:ext cx="55200" cy="57600"/>
            </a:xfrm>
            <a:custGeom>
              <a:rect b="b" l="l" r="r" t="t"/>
              <a:pathLst>
                <a:path extrusionOk="0" h="120000" w="120000">
                  <a:moveTo>
                    <a:pt x="97600" y="11709"/>
                  </a:moveTo>
                  <a:cubicBezTo>
                    <a:pt x="105600" y="18044"/>
                    <a:pt x="112000" y="27546"/>
                    <a:pt x="116800" y="37049"/>
                  </a:cubicBezTo>
                  <a:cubicBezTo>
                    <a:pt x="120000" y="48137"/>
                    <a:pt x="120000" y="56059"/>
                    <a:pt x="120000" y="67142"/>
                  </a:cubicBezTo>
                  <a:cubicBezTo>
                    <a:pt x="118400" y="78230"/>
                    <a:pt x="115200" y="87733"/>
                    <a:pt x="108800" y="95654"/>
                  </a:cubicBezTo>
                  <a:cubicBezTo>
                    <a:pt x="102400" y="105156"/>
                    <a:pt x="94400" y="109904"/>
                    <a:pt x="84800" y="114658"/>
                  </a:cubicBezTo>
                  <a:cubicBezTo>
                    <a:pt x="73600" y="119407"/>
                    <a:pt x="64000" y="120993"/>
                    <a:pt x="52800" y="119407"/>
                  </a:cubicBezTo>
                  <a:cubicBezTo>
                    <a:pt x="41600" y="117826"/>
                    <a:pt x="32000" y="114658"/>
                    <a:pt x="24000" y="106737"/>
                  </a:cubicBezTo>
                  <a:cubicBezTo>
                    <a:pt x="14400" y="100402"/>
                    <a:pt x="9600" y="92487"/>
                    <a:pt x="4800" y="82984"/>
                  </a:cubicBezTo>
                  <a:cubicBezTo>
                    <a:pt x="0" y="73476"/>
                    <a:pt x="0" y="62393"/>
                    <a:pt x="0" y="52891"/>
                  </a:cubicBezTo>
                  <a:cubicBezTo>
                    <a:pt x="1600" y="41802"/>
                    <a:pt x="6400" y="32300"/>
                    <a:pt x="12800" y="22798"/>
                  </a:cubicBezTo>
                  <a:cubicBezTo>
                    <a:pt x="19200" y="14877"/>
                    <a:pt x="25600" y="8542"/>
                    <a:pt x="36800" y="3794"/>
                  </a:cubicBezTo>
                  <a:cubicBezTo>
                    <a:pt x="46400" y="626"/>
                    <a:pt x="57600" y="-959"/>
                    <a:pt x="68800" y="626"/>
                  </a:cubicBezTo>
                  <a:cubicBezTo>
                    <a:pt x="80000" y="2207"/>
                    <a:pt x="88000" y="5374"/>
                    <a:pt x="97600" y="11709"/>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00" name="Google Shape;1200;ge77a3e67f9_0_7231"/>
            <p:cNvSpPr/>
            <p:nvPr/>
          </p:nvSpPr>
          <p:spPr>
            <a:xfrm>
              <a:off x="2428200" y="296522"/>
              <a:ext cx="32100" cy="32100"/>
            </a:xfrm>
            <a:custGeom>
              <a:rect b="b" l="l" r="r" t="t"/>
              <a:pathLst>
                <a:path extrusionOk="0" h="120000" w="120000">
                  <a:moveTo>
                    <a:pt x="108572" y="28572"/>
                  </a:moveTo>
                  <a:cubicBezTo>
                    <a:pt x="114283" y="37144"/>
                    <a:pt x="117144" y="45716"/>
                    <a:pt x="120000" y="57144"/>
                  </a:cubicBezTo>
                  <a:cubicBezTo>
                    <a:pt x="120000" y="71427"/>
                    <a:pt x="117144" y="80000"/>
                    <a:pt x="111427" y="88572"/>
                  </a:cubicBezTo>
                  <a:cubicBezTo>
                    <a:pt x="105716" y="100000"/>
                    <a:pt x="100000" y="105716"/>
                    <a:pt x="91427" y="111427"/>
                  </a:cubicBezTo>
                  <a:cubicBezTo>
                    <a:pt x="82855" y="117144"/>
                    <a:pt x="71427" y="120000"/>
                    <a:pt x="62855" y="120000"/>
                  </a:cubicBezTo>
                  <a:cubicBezTo>
                    <a:pt x="51427" y="120000"/>
                    <a:pt x="40000" y="117144"/>
                    <a:pt x="31427" y="111427"/>
                  </a:cubicBezTo>
                  <a:cubicBezTo>
                    <a:pt x="22855" y="108572"/>
                    <a:pt x="14283" y="100000"/>
                    <a:pt x="8572" y="91427"/>
                  </a:cubicBezTo>
                  <a:cubicBezTo>
                    <a:pt x="2855" y="82855"/>
                    <a:pt x="0" y="74283"/>
                    <a:pt x="0" y="62855"/>
                  </a:cubicBezTo>
                  <a:cubicBezTo>
                    <a:pt x="0" y="51427"/>
                    <a:pt x="0" y="42855"/>
                    <a:pt x="5716" y="31427"/>
                  </a:cubicBezTo>
                  <a:cubicBezTo>
                    <a:pt x="11427" y="22855"/>
                    <a:pt x="14283" y="14283"/>
                    <a:pt x="25716" y="8572"/>
                  </a:cubicBezTo>
                  <a:cubicBezTo>
                    <a:pt x="34283" y="2855"/>
                    <a:pt x="45716" y="0"/>
                    <a:pt x="57144" y="0"/>
                  </a:cubicBezTo>
                  <a:cubicBezTo>
                    <a:pt x="68572" y="0"/>
                    <a:pt x="77144" y="2855"/>
                    <a:pt x="85716" y="5716"/>
                  </a:cubicBezTo>
                  <a:cubicBezTo>
                    <a:pt x="97144" y="11427"/>
                    <a:pt x="102855" y="17144"/>
                    <a:pt x="108572" y="2857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01" name="Google Shape;1201;ge77a3e67f9_0_7231"/>
            <p:cNvSpPr/>
            <p:nvPr/>
          </p:nvSpPr>
          <p:spPr>
            <a:xfrm>
              <a:off x="2291972" y="6466362"/>
              <a:ext cx="301800" cy="301500"/>
            </a:xfrm>
            <a:custGeom>
              <a:rect b="b" l="l" r="r" t="t"/>
              <a:pathLst>
                <a:path extrusionOk="0" h="120000" w="120000">
                  <a:moveTo>
                    <a:pt x="102502" y="17575"/>
                  </a:moveTo>
                  <a:cubicBezTo>
                    <a:pt x="110244" y="25304"/>
                    <a:pt x="115009" y="33631"/>
                    <a:pt x="117991" y="44332"/>
                  </a:cubicBezTo>
                  <a:cubicBezTo>
                    <a:pt x="120669" y="55040"/>
                    <a:pt x="120669" y="64554"/>
                    <a:pt x="117991" y="75256"/>
                  </a:cubicBezTo>
                  <a:cubicBezTo>
                    <a:pt x="115009" y="85957"/>
                    <a:pt x="110244" y="94582"/>
                    <a:pt x="102502" y="102311"/>
                  </a:cubicBezTo>
                  <a:cubicBezTo>
                    <a:pt x="94755" y="110339"/>
                    <a:pt x="86417" y="115096"/>
                    <a:pt x="75694" y="117770"/>
                  </a:cubicBezTo>
                  <a:cubicBezTo>
                    <a:pt x="64970" y="120743"/>
                    <a:pt x="55141" y="120743"/>
                    <a:pt x="44716" y="117770"/>
                  </a:cubicBezTo>
                  <a:cubicBezTo>
                    <a:pt x="33993" y="115096"/>
                    <a:pt x="25357" y="110041"/>
                    <a:pt x="17609" y="102013"/>
                  </a:cubicBezTo>
                  <a:cubicBezTo>
                    <a:pt x="9570" y="94284"/>
                    <a:pt x="4804" y="85957"/>
                    <a:pt x="2121" y="75256"/>
                  </a:cubicBezTo>
                  <a:cubicBezTo>
                    <a:pt x="-855" y="64554"/>
                    <a:pt x="-556" y="55040"/>
                    <a:pt x="2121" y="44332"/>
                  </a:cubicBezTo>
                  <a:cubicBezTo>
                    <a:pt x="5102" y="33631"/>
                    <a:pt x="9570" y="25603"/>
                    <a:pt x="17609" y="17575"/>
                  </a:cubicBezTo>
                  <a:cubicBezTo>
                    <a:pt x="25357" y="9846"/>
                    <a:pt x="33993" y="5089"/>
                    <a:pt x="44716" y="2116"/>
                  </a:cubicBezTo>
                  <a:cubicBezTo>
                    <a:pt x="55141" y="-557"/>
                    <a:pt x="64970" y="-855"/>
                    <a:pt x="75694" y="2116"/>
                  </a:cubicBezTo>
                  <a:cubicBezTo>
                    <a:pt x="86417" y="4790"/>
                    <a:pt x="94755" y="9547"/>
                    <a:pt x="102502" y="17575"/>
                  </a:cubicBezTo>
                </a:path>
              </a:pathLst>
            </a:custGeom>
            <a:solidFill>
              <a:srgbClr val="EAEAEA">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02" name="Google Shape;1202;ge77a3e67f9_0_7231"/>
            <p:cNvSpPr/>
            <p:nvPr/>
          </p:nvSpPr>
          <p:spPr>
            <a:xfrm>
              <a:off x="2289822" y="6467512"/>
              <a:ext cx="144300" cy="157500"/>
            </a:xfrm>
            <a:custGeom>
              <a:rect b="b" l="l" r="r" t="t"/>
              <a:pathLst>
                <a:path extrusionOk="0" h="120000" w="120000">
                  <a:moveTo>
                    <a:pt x="33927" y="35600"/>
                  </a:moveTo>
                  <a:cubicBezTo>
                    <a:pt x="9422" y="58566"/>
                    <a:pt x="0" y="83827"/>
                    <a:pt x="0" y="120000"/>
                  </a:cubicBezTo>
                  <a:lnTo>
                    <a:pt x="120000" y="120000"/>
                  </a:lnTo>
                  <a:lnTo>
                    <a:pt x="120000" y="0"/>
                  </a:lnTo>
                  <a:cubicBezTo>
                    <a:pt x="93611" y="0"/>
                    <a:pt x="57800" y="13205"/>
                    <a:pt x="33927" y="35600"/>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03" name="Google Shape;1203;ge77a3e67f9_0_7231"/>
            <p:cNvSpPr/>
            <p:nvPr/>
          </p:nvSpPr>
          <p:spPr>
            <a:xfrm>
              <a:off x="2316180" y="6466278"/>
              <a:ext cx="210000" cy="152100"/>
            </a:xfrm>
            <a:custGeom>
              <a:rect b="b" l="l" r="r" t="t"/>
              <a:pathLst>
                <a:path extrusionOk="0" h="120000" w="120000">
                  <a:moveTo>
                    <a:pt x="55744" y="2277"/>
                  </a:moveTo>
                  <a:cubicBezTo>
                    <a:pt x="32338" y="8195"/>
                    <a:pt x="12766" y="27122"/>
                    <a:pt x="0" y="51968"/>
                  </a:cubicBezTo>
                  <a:lnTo>
                    <a:pt x="70638" y="119999"/>
                  </a:lnTo>
                  <a:lnTo>
                    <a:pt x="120000" y="21803"/>
                  </a:lnTo>
                  <a:cubicBezTo>
                    <a:pt x="102127" y="3462"/>
                    <a:pt x="78722" y="-4227"/>
                    <a:pt x="55744" y="2277"/>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04" name="Google Shape;1204;ge77a3e67f9_0_7231"/>
            <p:cNvSpPr/>
            <p:nvPr/>
          </p:nvSpPr>
          <p:spPr>
            <a:xfrm>
              <a:off x="2372190" y="6466601"/>
              <a:ext cx="203400" cy="151800"/>
            </a:xfrm>
            <a:custGeom>
              <a:rect b="b" l="l" r="r" t="t"/>
              <a:pathLst>
                <a:path extrusionOk="0" h="120000" w="120000">
                  <a:moveTo>
                    <a:pt x="67250" y="5590"/>
                  </a:moveTo>
                  <a:cubicBezTo>
                    <a:pt x="44394" y="-4489"/>
                    <a:pt x="20222" y="-340"/>
                    <a:pt x="0" y="13296"/>
                  </a:cubicBezTo>
                  <a:lnTo>
                    <a:pt x="40438" y="120000"/>
                  </a:lnTo>
                  <a:lnTo>
                    <a:pt x="120000" y="65460"/>
                  </a:lnTo>
                  <a:cubicBezTo>
                    <a:pt x="109011" y="36413"/>
                    <a:pt x="90550" y="15664"/>
                    <a:pt x="67250" y="5590"/>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05" name="Google Shape;1205;ge77a3e67f9_0_7231"/>
            <p:cNvSpPr/>
            <p:nvPr/>
          </p:nvSpPr>
          <p:spPr>
            <a:xfrm>
              <a:off x="2447967" y="6612479"/>
              <a:ext cx="144300" cy="157500"/>
            </a:xfrm>
            <a:custGeom>
              <a:rect b="b" l="l" r="r" t="t"/>
              <a:pathLst>
                <a:path extrusionOk="0" h="120000" w="120000">
                  <a:moveTo>
                    <a:pt x="85444" y="83827"/>
                  </a:moveTo>
                  <a:cubicBezTo>
                    <a:pt x="110577" y="61433"/>
                    <a:pt x="120000" y="35600"/>
                    <a:pt x="120000" y="0"/>
                  </a:cubicBezTo>
                  <a:lnTo>
                    <a:pt x="0" y="0"/>
                  </a:lnTo>
                  <a:lnTo>
                    <a:pt x="0" y="120000"/>
                  </a:lnTo>
                  <a:cubicBezTo>
                    <a:pt x="26388" y="120000"/>
                    <a:pt x="61572" y="106794"/>
                    <a:pt x="85444" y="83827"/>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06" name="Google Shape;1206;ge77a3e67f9_0_7231"/>
            <p:cNvSpPr/>
            <p:nvPr/>
          </p:nvSpPr>
          <p:spPr>
            <a:xfrm>
              <a:off x="2355716" y="6619068"/>
              <a:ext cx="210000" cy="149400"/>
            </a:xfrm>
            <a:custGeom>
              <a:rect b="b" l="l" r="r" t="t"/>
              <a:pathLst>
                <a:path extrusionOk="0" h="120000" w="120000">
                  <a:moveTo>
                    <a:pt x="64483" y="118322"/>
                  </a:moveTo>
                  <a:cubicBezTo>
                    <a:pt x="87544" y="112379"/>
                    <a:pt x="107616" y="93352"/>
                    <a:pt x="120000" y="68376"/>
                  </a:cubicBezTo>
                  <a:lnTo>
                    <a:pt x="49111" y="0"/>
                  </a:lnTo>
                  <a:lnTo>
                    <a:pt x="0" y="98700"/>
                  </a:lnTo>
                  <a:cubicBezTo>
                    <a:pt x="17933" y="115946"/>
                    <a:pt x="40994" y="123675"/>
                    <a:pt x="64483" y="118322"/>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07" name="Google Shape;1207;ge77a3e67f9_0_7231"/>
            <p:cNvSpPr/>
            <p:nvPr/>
          </p:nvSpPr>
          <p:spPr>
            <a:xfrm>
              <a:off x="2306296" y="6619068"/>
              <a:ext cx="203400" cy="151800"/>
            </a:xfrm>
            <a:custGeom>
              <a:rect b="b" l="l" r="r" t="t"/>
              <a:pathLst>
                <a:path extrusionOk="0" h="120000" w="120000">
                  <a:moveTo>
                    <a:pt x="52500" y="114409"/>
                  </a:moveTo>
                  <a:cubicBezTo>
                    <a:pt x="75883" y="124489"/>
                    <a:pt x="99705" y="120340"/>
                    <a:pt x="120000" y="106703"/>
                  </a:cubicBezTo>
                  <a:lnTo>
                    <a:pt x="79411" y="0"/>
                  </a:lnTo>
                  <a:lnTo>
                    <a:pt x="0" y="54539"/>
                  </a:lnTo>
                  <a:cubicBezTo>
                    <a:pt x="11027" y="81805"/>
                    <a:pt x="29561" y="103147"/>
                    <a:pt x="52500" y="114409"/>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08" name="Google Shape;1208;ge77a3e67f9_0_7231"/>
            <p:cNvSpPr/>
            <p:nvPr/>
          </p:nvSpPr>
          <p:spPr>
            <a:xfrm>
              <a:off x="2307975" y="6485475"/>
              <a:ext cx="266100" cy="266100"/>
            </a:xfrm>
            <a:custGeom>
              <a:rect b="b" l="l" r="r" t="t"/>
              <a:pathLst>
                <a:path extrusionOk="0" h="120000" w="120000">
                  <a:moveTo>
                    <a:pt x="102505" y="17462"/>
                  </a:moveTo>
                  <a:cubicBezTo>
                    <a:pt x="110240" y="25520"/>
                    <a:pt x="114951" y="33916"/>
                    <a:pt x="117976" y="44327"/>
                  </a:cubicBezTo>
                  <a:cubicBezTo>
                    <a:pt x="120668" y="55070"/>
                    <a:pt x="120668" y="65143"/>
                    <a:pt x="117976" y="75554"/>
                  </a:cubicBezTo>
                  <a:cubicBezTo>
                    <a:pt x="114951" y="86297"/>
                    <a:pt x="110240" y="94693"/>
                    <a:pt x="102505" y="102414"/>
                  </a:cubicBezTo>
                  <a:cubicBezTo>
                    <a:pt x="94769" y="110472"/>
                    <a:pt x="86022" y="115177"/>
                    <a:pt x="75594" y="117861"/>
                  </a:cubicBezTo>
                  <a:cubicBezTo>
                    <a:pt x="64834" y="120883"/>
                    <a:pt x="55412" y="120545"/>
                    <a:pt x="44652" y="117861"/>
                  </a:cubicBezTo>
                  <a:cubicBezTo>
                    <a:pt x="33887" y="114839"/>
                    <a:pt x="25477" y="110472"/>
                    <a:pt x="17741" y="102414"/>
                  </a:cubicBezTo>
                  <a:cubicBezTo>
                    <a:pt x="10006" y="94693"/>
                    <a:pt x="4958" y="85959"/>
                    <a:pt x="2271" y="75554"/>
                  </a:cubicBezTo>
                  <a:cubicBezTo>
                    <a:pt x="-758" y="64805"/>
                    <a:pt x="-758" y="55070"/>
                    <a:pt x="2271" y="44327"/>
                  </a:cubicBezTo>
                  <a:cubicBezTo>
                    <a:pt x="4958" y="33916"/>
                    <a:pt x="10006" y="25520"/>
                    <a:pt x="17741" y="17462"/>
                  </a:cubicBezTo>
                  <a:cubicBezTo>
                    <a:pt x="25477" y="9741"/>
                    <a:pt x="33887" y="5036"/>
                    <a:pt x="44652" y="2014"/>
                  </a:cubicBezTo>
                  <a:cubicBezTo>
                    <a:pt x="55412" y="-669"/>
                    <a:pt x="65166" y="-669"/>
                    <a:pt x="75594" y="2014"/>
                  </a:cubicBezTo>
                  <a:cubicBezTo>
                    <a:pt x="86359" y="5036"/>
                    <a:pt x="94769" y="9741"/>
                    <a:pt x="102505" y="17462"/>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1209" name="Google Shape;1209;ge77a3e67f9_0_7231"/>
          <p:cNvGrpSpPr/>
          <p:nvPr/>
        </p:nvGrpSpPr>
        <p:grpSpPr>
          <a:xfrm>
            <a:off x="1270000" y="3689705"/>
            <a:ext cx="1037287" cy="2112000"/>
            <a:chOff x="0" y="0"/>
            <a:chExt cx="2074573" cy="4224000"/>
          </a:xfrm>
        </p:grpSpPr>
        <p:sp>
          <p:nvSpPr>
            <p:cNvPr id="1210" name="Google Shape;1210;ge77a3e67f9_0_7231"/>
            <p:cNvSpPr/>
            <p:nvPr/>
          </p:nvSpPr>
          <p:spPr>
            <a:xfrm>
              <a:off x="0" y="540672"/>
              <a:ext cx="52500" cy="161100"/>
            </a:xfrm>
            <a:custGeom>
              <a:rect b="b" l="l" r="r" t="t"/>
              <a:pathLst>
                <a:path extrusionOk="0" h="120000" w="120000">
                  <a:moveTo>
                    <a:pt x="120000" y="120000"/>
                  </a:moveTo>
                  <a:lnTo>
                    <a:pt x="29300" y="120000"/>
                  </a:lnTo>
                  <a:cubicBezTo>
                    <a:pt x="12555" y="120000"/>
                    <a:pt x="0" y="116444"/>
                    <a:pt x="0" y="110666"/>
                  </a:cubicBezTo>
                  <a:lnTo>
                    <a:pt x="0" y="9333"/>
                  </a:lnTo>
                  <a:cubicBezTo>
                    <a:pt x="0" y="3555"/>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11" name="Google Shape;1211;ge77a3e67f9_0_7231"/>
            <p:cNvSpPr/>
            <p:nvPr/>
          </p:nvSpPr>
          <p:spPr>
            <a:xfrm>
              <a:off x="0" y="898470"/>
              <a:ext cx="63000" cy="304200"/>
            </a:xfrm>
            <a:custGeom>
              <a:rect b="b" l="l" r="r" t="t"/>
              <a:pathLst>
                <a:path extrusionOk="0" h="120000" w="120000">
                  <a:moveTo>
                    <a:pt x="120000" y="120000"/>
                  </a:moveTo>
                  <a:lnTo>
                    <a:pt x="24466" y="120000"/>
                  </a:lnTo>
                  <a:cubicBezTo>
                    <a:pt x="10483" y="120000"/>
                    <a:pt x="0" y="118100"/>
                    <a:pt x="0" y="115022"/>
                  </a:cubicBezTo>
                  <a:lnTo>
                    <a:pt x="0" y="4977"/>
                  </a:lnTo>
                  <a:cubicBezTo>
                    <a:pt x="0" y="2133"/>
                    <a:pt x="10483" y="0"/>
                    <a:pt x="24466"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12" name="Google Shape;1212;ge77a3e67f9_0_7231"/>
            <p:cNvSpPr/>
            <p:nvPr/>
          </p:nvSpPr>
          <p:spPr>
            <a:xfrm>
              <a:off x="0" y="1285423"/>
              <a:ext cx="52500" cy="296100"/>
            </a:xfrm>
            <a:custGeom>
              <a:rect b="b" l="l" r="r" t="t"/>
              <a:pathLst>
                <a:path extrusionOk="0" h="120000" w="120000">
                  <a:moveTo>
                    <a:pt x="120000" y="120000"/>
                  </a:moveTo>
                  <a:lnTo>
                    <a:pt x="29300" y="120000"/>
                  </a:lnTo>
                  <a:cubicBezTo>
                    <a:pt x="12555" y="120000"/>
                    <a:pt x="0" y="118050"/>
                    <a:pt x="0" y="114888"/>
                  </a:cubicBezTo>
                  <a:lnTo>
                    <a:pt x="0" y="5111"/>
                  </a:lnTo>
                  <a:cubicBezTo>
                    <a:pt x="0" y="2188"/>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13" name="Google Shape;1213;ge77a3e67f9_0_7231"/>
            <p:cNvSpPr/>
            <p:nvPr/>
          </p:nvSpPr>
          <p:spPr>
            <a:xfrm>
              <a:off x="2030173" y="895820"/>
              <a:ext cx="44400" cy="314700"/>
            </a:xfrm>
            <a:custGeom>
              <a:rect b="b" l="l" r="r" t="t"/>
              <a:pathLst>
                <a:path extrusionOk="0" h="120000" w="120000">
                  <a:moveTo>
                    <a:pt x="85477" y="120000"/>
                  </a:moveTo>
                  <a:lnTo>
                    <a:pt x="0" y="120000"/>
                  </a:lnTo>
                  <a:lnTo>
                    <a:pt x="0" y="0"/>
                  </a:lnTo>
                  <a:lnTo>
                    <a:pt x="85477" y="0"/>
                  </a:lnTo>
                  <a:cubicBezTo>
                    <a:pt x="106850" y="0"/>
                    <a:pt x="120000" y="2066"/>
                    <a:pt x="120000" y="4816"/>
                  </a:cubicBezTo>
                  <a:lnTo>
                    <a:pt x="120000" y="115183"/>
                  </a:lnTo>
                  <a:cubicBezTo>
                    <a:pt x="120000" y="117477"/>
                    <a:pt x="103561" y="120000"/>
                    <a:pt x="85477"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14" name="Google Shape;1214;ge77a3e67f9_0_7231"/>
            <p:cNvSpPr/>
            <p:nvPr/>
          </p:nvSpPr>
          <p:spPr>
            <a:xfrm>
              <a:off x="21202" y="0"/>
              <a:ext cx="2032200" cy="4224000"/>
            </a:xfrm>
            <a:custGeom>
              <a:rect b="b" l="l" r="r" t="t"/>
              <a:pathLst>
                <a:path extrusionOk="0" h="120000" w="120000">
                  <a:moveTo>
                    <a:pt x="97600" y="120000"/>
                  </a:moveTo>
                  <a:lnTo>
                    <a:pt x="22333" y="120000"/>
                  </a:lnTo>
                  <a:cubicBezTo>
                    <a:pt x="9977" y="120000"/>
                    <a:pt x="0" y="115200"/>
                    <a:pt x="0" y="109261"/>
                  </a:cubicBezTo>
                  <a:lnTo>
                    <a:pt x="0" y="10738"/>
                  </a:lnTo>
                  <a:cubicBezTo>
                    <a:pt x="0" y="4800"/>
                    <a:pt x="9977" y="0"/>
                    <a:pt x="22333" y="0"/>
                  </a:cubicBezTo>
                  <a:lnTo>
                    <a:pt x="97666" y="0"/>
                  </a:lnTo>
                  <a:cubicBezTo>
                    <a:pt x="110022" y="0"/>
                    <a:pt x="120000" y="4800"/>
                    <a:pt x="120000" y="10738"/>
                  </a:cubicBezTo>
                  <a:lnTo>
                    <a:pt x="120000" y="109294"/>
                  </a:lnTo>
                  <a:cubicBezTo>
                    <a:pt x="119927" y="115200"/>
                    <a:pt x="109950" y="120000"/>
                    <a:pt x="97600" y="120000"/>
                  </a:cubicBezTo>
                </a:path>
              </a:pathLst>
            </a:custGeom>
            <a:solidFill>
              <a:srgbClr val="B7B7B7"/>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15" name="Google Shape;1215;ge77a3e67f9_0_7231"/>
            <p:cNvSpPr/>
            <p:nvPr/>
          </p:nvSpPr>
          <p:spPr>
            <a:xfrm>
              <a:off x="39754" y="18552"/>
              <a:ext cx="1992600" cy="4184400"/>
            </a:xfrm>
            <a:custGeom>
              <a:rect b="b" l="l" r="r" t="t"/>
              <a:pathLst>
                <a:path extrusionOk="0" h="120000" w="120000">
                  <a:moveTo>
                    <a:pt x="97950" y="120000"/>
                  </a:moveTo>
                  <a:lnTo>
                    <a:pt x="22050" y="120000"/>
                  </a:lnTo>
                  <a:cubicBezTo>
                    <a:pt x="9883" y="120000"/>
                    <a:pt x="0" y="115294"/>
                    <a:pt x="0" y="109500"/>
                  </a:cubicBezTo>
                  <a:lnTo>
                    <a:pt x="0" y="10500"/>
                  </a:lnTo>
                  <a:cubicBezTo>
                    <a:pt x="0" y="4705"/>
                    <a:pt x="9883" y="0"/>
                    <a:pt x="22050" y="0"/>
                  </a:cubicBezTo>
                  <a:lnTo>
                    <a:pt x="97950" y="0"/>
                  </a:lnTo>
                  <a:cubicBezTo>
                    <a:pt x="110116" y="0"/>
                    <a:pt x="120000" y="4705"/>
                    <a:pt x="120000" y="10500"/>
                  </a:cubicBezTo>
                  <a:lnTo>
                    <a:pt x="120000" y="109533"/>
                  </a:lnTo>
                  <a:cubicBezTo>
                    <a:pt x="120000" y="115327"/>
                    <a:pt x="110116" y="120000"/>
                    <a:pt x="97950" y="120000"/>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16" name="Google Shape;1216;ge77a3e67f9_0_7231"/>
            <p:cNvSpPr/>
            <p:nvPr/>
          </p:nvSpPr>
          <p:spPr>
            <a:xfrm>
              <a:off x="108489" y="509145"/>
              <a:ext cx="1812600" cy="3205800"/>
            </a:xfrm>
            <a:custGeom>
              <a:rect b="b" l="l" r="r" t="t"/>
              <a:pathLst>
                <a:path extrusionOk="0" h="120000" w="120000">
                  <a:moveTo>
                    <a:pt x="118344" y="120000"/>
                  </a:moveTo>
                  <a:lnTo>
                    <a:pt x="1616" y="120000"/>
                  </a:lnTo>
                  <a:cubicBezTo>
                    <a:pt x="711" y="120000"/>
                    <a:pt x="0" y="119572"/>
                    <a:pt x="0" y="119061"/>
                  </a:cubicBezTo>
                  <a:lnTo>
                    <a:pt x="0" y="938"/>
                  </a:lnTo>
                  <a:cubicBezTo>
                    <a:pt x="0" y="427"/>
                    <a:pt x="711" y="0"/>
                    <a:pt x="1616" y="0"/>
                  </a:cubicBezTo>
                  <a:lnTo>
                    <a:pt x="118344" y="0"/>
                  </a:lnTo>
                  <a:cubicBezTo>
                    <a:pt x="119250" y="0"/>
                    <a:pt x="120000" y="427"/>
                    <a:pt x="120000" y="938"/>
                  </a:cubicBezTo>
                  <a:lnTo>
                    <a:pt x="120000" y="119061"/>
                  </a:lnTo>
                  <a:cubicBezTo>
                    <a:pt x="120000" y="119572"/>
                    <a:pt x="119250" y="120000"/>
                    <a:pt x="118344" y="120000"/>
                  </a:cubicBezTo>
                </a:path>
              </a:pathLst>
            </a:custGeom>
            <a:solidFill>
              <a:srgbClr val="5E5E5E"/>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17" name="Google Shape;1217;ge77a3e67f9_0_7231"/>
            <p:cNvSpPr/>
            <p:nvPr/>
          </p:nvSpPr>
          <p:spPr>
            <a:xfrm>
              <a:off x="871275" y="3794619"/>
              <a:ext cx="329400" cy="329400"/>
            </a:xfrm>
            <a:custGeom>
              <a:rect b="b" l="l" r="r" t="t"/>
              <a:pathLst>
                <a:path extrusionOk="0" h="120000" w="120000">
                  <a:moveTo>
                    <a:pt x="102269" y="17511"/>
                  </a:moveTo>
                  <a:cubicBezTo>
                    <a:pt x="110173" y="25415"/>
                    <a:pt x="115002" y="33977"/>
                    <a:pt x="117858" y="44517"/>
                  </a:cubicBezTo>
                  <a:cubicBezTo>
                    <a:pt x="120713" y="55277"/>
                    <a:pt x="120713" y="64941"/>
                    <a:pt x="117858" y="75482"/>
                  </a:cubicBezTo>
                  <a:cubicBezTo>
                    <a:pt x="115002" y="86241"/>
                    <a:pt x="109954" y="94584"/>
                    <a:pt x="102269" y="102269"/>
                  </a:cubicBezTo>
                  <a:cubicBezTo>
                    <a:pt x="94365" y="110173"/>
                    <a:pt x="86022" y="115002"/>
                    <a:pt x="75482" y="117858"/>
                  </a:cubicBezTo>
                  <a:cubicBezTo>
                    <a:pt x="64722" y="120713"/>
                    <a:pt x="55058" y="120713"/>
                    <a:pt x="44517" y="117858"/>
                  </a:cubicBezTo>
                  <a:cubicBezTo>
                    <a:pt x="33758" y="115002"/>
                    <a:pt x="25415" y="110173"/>
                    <a:pt x="17730" y="102269"/>
                  </a:cubicBezTo>
                  <a:cubicBezTo>
                    <a:pt x="9826" y="94365"/>
                    <a:pt x="4997" y="86022"/>
                    <a:pt x="2141" y="75482"/>
                  </a:cubicBezTo>
                  <a:cubicBezTo>
                    <a:pt x="-713" y="64722"/>
                    <a:pt x="-713" y="55058"/>
                    <a:pt x="2141" y="44517"/>
                  </a:cubicBezTo>
                  <a:cubicBezTo>
                    <a:pt x="4997" y="33758"/>
                    <a:pt x="9826" y="25415"/>
                    <a:pt x="17730" y="17511"/>
                  </a:cubicBezTo>
                  <a:cubicBezTo>
                    <a:pt x="25415" y="9826"/>
                    <a:pt x="33758" y="4997"/>
                    <a:pt x="44517" y="2141"/>
                  </a:cubicBezTo>
                  <a:cubicBezTo>
                    <a:pt x="55058" y="-713"/>
                    <a:pt x="64941" y="-713"/>
                    <a:pt x="75482" y="2141"/>
                  </a:cubicBezTo>
                  <a:cubicBezTo>
                    <a:pt x="86241" y="4997"/>
                    <a:pt x="94584" y="9826"/>
                    <a:pt x="102269" y="17511"/>
                  </a:cubicBezTo>
                </a:path>
              </a:pathLst>
            </a:custGeom>
            <a:solidFill>
              <a:srgbClr val="EAEAEA">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18" name="Google Shape;1218;ge77a3e67f9_0_7231"/>
            <p:cNvSpPr/>
            <p:nvPr/>
          </p:nvSpPr>
          <p:spPr>
            <a:xfrm>
              <a:off x="871966" y="3795310"/>
              <a:ext cx="155700" cy="168900"/>
            </a:xfrm>
            <a:custGeom>
              <a:rect b="b" l="l" r="r" t="t"/>
              <a:pathLst>
                <a:path extrusionOk="0" h="120000" w="120000">
                  <a:moveTo>
                    <a:pt x="33694" y="35616"/>
                  </a:moveTo>
                  <a:cubicBezTo>
                    <a:pt x="9694" y="57666"/>
                    <a:pt x="0" y="84383"/>
                    <a:pt x="0" y="120000"/>
                  </a:cubicBezTo>
                  <a:lnTo>
                    <a:pt x="120000" y="120000"/>
                  </a:lnTo>
                  <a:lnTo>
                    <a:pt x="120000" y="0"/>
                  </a:lnTo>
                  <a:cubicBezTo>
                    <a:pt x="93694" y="0"/>
                    <a:pt x="58155" y="13566"/>
                    <a:pt x="33694" y="35616"/>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19" name="Google Shape;1219;ge77a3e67f9_0_7231"/>
            <p:cNvSpPr/>
            <p:nvPr/>
          </p:nvSpPr>
          <p:spPr>
            <a:xfrm>
              <a:off x="901120" y="3795630"/>
              <a:ext cx="227400" cy="163500"/>
            </a:xfrm>
            <a:custGeom>
              <a:rect b="b" l="l" r="r" t="t"/>
              <a:pathLst>
                <a:path extrusionOk="0" h="120000" w="120000">
                  <a:moveTo>
                    <a:pt x="55577" y="2017"/>
                  </a:moveTo>
                  <a:cubicBezTo>
                    <a:pt x="32527" y="7717"/>
                    <a:pt x="12633" y="27014"/>
                    <a:pt x="0" y="52018"/>
                  </a:cubicBezTo>
                  <a:lnTo>
                    <a:pt x="71050" y="120000"/>
                  </a:lnTo>
                  <a:lnTo>
                    <a:pt x="120000" y="21314"/>
                  </a:lnTo>
                  <a:cubicBezTo>
                    <a:pt x="102000" y="4206"/>
                    <a:pt x="78950" y="-4126"/>
                    <a:pt x="55577" y="2017"/>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20" name="Google Shape;1220;ge77a3e67f9_0_7231"/>
            <p:cNvSpPr/>
            <p:nvPr/>
          </p:nvSpPr>
          <p:spPr>
            <a:xfrm>
              <a:off x="962079" y="3795839"/>
              <a:ext cx="219300" cy="163200"/>
            </a:xfrm>
            <a:custGeom>
              <a:rect b="b" l="l" r="r" t="t"/>
              <a:pathLst>
                <a:path extrusionOk="0" h="120000" w="120000">
                  <a:moveTo>
                    <a:pt x="67683" y="5811"/>
                  </a:moveTo>
                  <a:cubicBezTo>
                    <a:pt x="44466" y="-4286"/>
                    <a:pt x="19944" y="-771"/>
                    <a:pt x="0" y="12842"/>
                  </a:cubicBezTo>
                  <a:lnTo>
                    <a:pt x="40544" y="120000"/>
                  </a:lnTo>
                  <a:lnTo>
                    <a:pt x="120000" y="65543"/>
                  </a:lnTo>
                  <a:cubicBezTo>
                    <a:pt x="109538" y="37872"/>
                    <a:pt x="91227" y="15915"/>
                    <a:pt x="67683" y="5811"/>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21" name="Google Shape;1221;ge77a3e67f9_0_7231"/>
            <p:cNvSpPr/>
            <p:nvPr/>
          </p:nvSpPr>
          <p:spPr>
            <a:xfrm>
              <a:off x="1044240" y="3951682"/>
              <a:ext cx="155700" cy="171600"/>
            </a:xfrm>
            <a:custGeom>
              <a:rect b="b" l="l" r="r" t="t"/>
              <a:pathLst>
                <a:path extrusionOk="0" h="120000" w="120000">
                  <a:moveTo>
                    <a:pt x="86305" y="84505"/>
                  </a:moveTo>
                  <a:cubicBezTo>
                    <a:pt x="110305" y="62111"/>
                    <a:pt x="120000" y="35494"/>
                    <a:pt x="120000" y="0"/>
                  </a:cubicBezTo>
                  <a:lnTo>
                    <a:pt x="0" y="0"/>
                  </a:lnTo>
                  <a:lnTo>
                    <a:pt x="0" y="120000"/>
                  </a:lnTo>
                  <a:cubicBezTo>
                    <a:pt x="26305" y="120000"/>
                    <a:pt x="60922" y="106477"/>
                    <a:pt x="86305" y="84505"/>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22" name="Google Shape;1222;ge77a3e67f9_0_7231"/>
            <p:cNvSpPr/>
            <p:nvPr/>
          </p:nvSpPr>
          <p:spPr>
            <a:xfrm>
              <a:off x="940875" y="3959632"/>
              <a:ext cx="227400" cy="163200"/>
            </a:xfrm>
            <a:custGeom>
              <a:rect b="b" l="l" r="r" t="t"/>
              <a:pathLst>
                <a:path extrusionOk="0" h="120000" w="120000">
                  <a:moveTo>
                    <a:pt x="64422" y="117754"/>
                  </a:moveTo>
                  <a:cubicBezTo>
                    <a:pt x="87472" y="112481"/>
                    <a:pt x="107366" y="93150"/>
                    <a:pt x="120000" y="68102"/>
                  </a:cubicBezTo>
                  <a:lnTo>
                    <a:pt x="49261" y="0"/>
                  </a:lnTo>
                  <a:lnTo>
                    <a:pt x="0" y="98423"/>
                  </a:lnTo>
                  <a:cubicBezTo>
                    <a:pt x="18000" y="115999"/>
                    <a:pt x="41050" y="124346"/>
                    <a:pt x="64422" y="117754"/>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23" name="Google Shape;1223;ge77a3e67f9_0_7231"/>
            <p:cNvSpPr/>
            <p:nvPr/>
          </p:nvSpPr>
          <p:spPr>
            <a:xfrm>
              <a:off x="890519" y="3959632"/>
              <a:ext cx="219300" cy="163200"/>
            </a:xfrm>
            <a:custGeom>
              <a:rect b="b" l="l" r="r" t="t"/>
              <a:pathLst>
                <a:path extrusionOk="0" h="120000" w="120000">
                  <a:moveTo>
                    <a:pt x="52316" y="114210"/>
                  </a:moveTo>
                  <a:cubicBezTo>
                    <a:pt x="75533" y="124310"/>
                    <a:pt x="100055" y="120794"/>
                    <a:pt x="120000" y="106740"/>
                  </a:cubicBezTo>
                  <a:lnTo>
                    <a:pt x="79783" y="0"/>
                  </a:lnTo>
                  <a:lnTo>
                    <a:pt x="0" y="54466"/>
                  </a:lnTo>
                  <a:cubicBezTo>
                    <a:pt x="10461" y="82142"/>
                    <a:pt x="28772" y="104104"/>
                    <a:pt x="52316" y="114210"/>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24" name="Google Shape;1224;ge77a3e67f9_0_7231"/>
            <p:cNvSpPr/>
            <p:nvPr/>
          </p:nvSpPr>
          <p:spPr>
            <a:xfrm>
              <a:off x="892542" y="3813232"/>
              <a:ext cx="289800" cy="289800"/>
            </a:xfrm>
            <a:custGeom>
              <a:rect b="b" l="l" r="r" t="t"/>
              <a:pathLst>
                <a:path extrusionOk="0" h="120000" w="120000">
                  <a:moveTo>
                    <a:pt x="102537" y="17522"/>
                  </a:moveTo>
                  <a:cubicBezTo>
                    <a:pt x="110244" y="25464"/>
                    <a:pt x="114964" y="33648"/>
                    <a:pt x="117946" y="44321"/>
                  </a:cubicBezTo>
                  <a:cubicBezTo>
                    <a:pt x="120680" y="54987"/>
                    <a:pt x="120680" y="64669"/>
                    <a:pt x="117946" y="75335"/>
                  </a:cubicBezTo>
                  <a:cubicBezTo>
                    <a:pt x="114964" y="86007"/>
                    <a:pt x="110244" y="94439"/>
                    <a:pt x="102537" y="102134"/>
                  </a:cubicBezTo>
                  <a:cubicBezTo>
                    <a:pt x="94587" y="110070"/>
                    <a:pt x="86385" y="115035"/>
                    <a:pt x="75701" y="117765"/>
                  </a:cubicBezTo>
                  <a:cubicBezTo>
                    <a:pt x="65018" y="120742"/>
                    <a:pt x="55324" y="120742"/>
                    <a:pt x="44635" y="117765"/>
                  </a:cubicBezTo>
                  <a:cubicBezTo>
                    <a:pt x="33952" y="115035"/>
                    <a:pt x="25502" y="110070"/>
                    <a:pt x="17800" y="102134"/>
                  </a:cubicBezTo>
                  <a:cubicBezTo>
                    <a:pt x="9845" y="94439"/>
                    <a:pt x="4877" y="86007"/>
                    <a:pt x="2143" y="75335"/>
                  </a:cubicBezTo>
                  <a:cubicBezTo>
                    <a:pt x="-838" y="64669"/>
                    <a:pt x="-590" y="54987"/>
                    <a:pt x="2143" y="44321"/>
                  </a:cubicBezTo>
                  <a:cubicBezTo>
                    <a:pt x="5125" y="33648"/>
                    <a:pt x="9845" y="25464"/>
                    <a:pt x="17800" y="17522"/>
                  </a:cubicBezTo>
                  <a:cubicBezTo>
                    <a:pt x="25502" y="9833"/>
                    <a:pt x="33952" y="5116"/>
                    <a:pt x="44635" y="2138"/>
                  </a:cubicBezTo>
                  <a:cubicBezTo>
                    <a:pt x="55324" y="-591"/>
                    <a:pt x="65018" y="-838"/>
                    <a:pt x="75701" y="2138"/>
                  </a:cubicBezTo>
                  <a:cubicBezTo>
                    <a:pt x="86385" y="4868"/>
                    <a:pt x="94587" y="9833"/>
                    <a:pt x="102537" y="17522"/>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25" name="Google Shape;1225;ge77a3e67f9_0_7231"/>
            <p:cNvSpPr/>
            <p:nvPr/>
          </p:nvSpPr>
          <p:spPr>
            <a:xfrm>
              <a:off x="879917" y="259734"/>
              <a:ext cx="301500" cy="31200"/>
            </a:xfrm>
            <a:custGeom>
              <a:rect b="b" l="l" r="r" t="t"/>
              <a:pathLst>
                <a:path extrusionOk="0" h="120000" w="120000">
                  <a:moveTo>
                    <a:pt x="114022" y="120000"/>
                  </a:moveTo>
                  <a:lnTo>
                    <a:pt x="6216" y="120000"/>
                  </a:lnTo>
                  <a:cubicBezTo>
                    <a:pt x="2627" y="120000"/>
                    <a:pt x="0" y="96000"/>
                    <a:pt x="0" y="60000"/>
                  </a:cubicBezTo>
                  <a:cubicBezTo>
                    <a:pt x="0" y="24000"/>
                    <a:pt x="2627" y="0"/>
                    <a:pt x="6216" y="0"/>
                  </a:cubicBezTo>
                  <a:lnTo>
                    <a:pt x="114022" y="0"/>
                  </a:lnTo>
                  <a:cubicBezTo>
                    <a:pt x="117372" y="0"/>
                    <a:pt x="120000" y="24000"/>
                    <a:pt x="120000" y="60000"/>
                  </a:cubicBezTo>
                  <a:cubicBezTo>
                    <a:pt x="120000" y="91200"/>
                    <a:pt x="117372" y="120000"/>
                    <a:pt x="114022" y="12000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26" name="Google Shape;1226;ge77a3e67f9_0_7231"/>
            <p:cNvSpPr/>
            <p:nvPr/>
          </p:nvSpPr>
          <p:spPr>
            <a:xfrm>
              <a:off x="1001833" y="106014"/>
              <a:ext cx="49800" cy="49800"/>
            </a:xfrm>
            <a:custGeom>
              <a:rect b="b" l="l" r="r" t="t"/>
              <a:pathLst>
                <a:path extrusionOk="0" h="120000" w="120000">
                  <a:moveTo>
                    <a:pt x="120000" y="60000"/>
                  </a:moveTo>
                  <a:cubicBezTo>
                    <a:pt x="120000" y="71427"/>
                    <a:pt x="117144" y="80000"/>
                    <a:pt x="111427" y="90000"/>
                  </a:cubicBezTo>
                  <a:cubicBezTo>
                    <a:pt x="105716" y="100000"/>
                    <a:pt x="98572" y="105716"/>
                    <a:pt x="90000" y="111427"/>
                  </a:cubicBezTo>
                  <a:cubicBezTo>
                    <a:pt x="80000" y="117144"/>
                    <a:pt x="71427" y="120000"/>
                    <a:pt x="60000" y="120000"/>
                  </a:cubicBezTo>
                  <a:cubicBezTo>
                    <a:pt x="48572" y="120000"/>
                    <a:pt x="40000" y="117144"/>
                    <a:pt x="30000" y="111427"/>
                  </a:cubicBezTo>
                  <a:cubicBezTo>
                    <a:pt x="20000" y="105716"/>
                    <a:pt x="11427" y="100000"/>
                    <a:pt x="7144" y="90000"/>
                  </a:cubicBezTo>
                  <a:cubicBezTo>
                    <a:pt x="1427" y="80000"/>
                    <a:pt x="0" y="71427"/>
                    <a:pt x="0" y="60000"/>
                  </a:cubicBezTo>
                  <a:cubicBezTo>
                    <a:pt x="0" y="48572"/>
                    <a:pt x="1427" y="40000"/>
                    <a:pt x="7144" y="30000"/>
                  </a:cubicBezTo>
                  <a:cubicBezTo>
                    <a:pt x="11427" y="20000"/>
                    <a:pt x="20000" y="14283"/>
                    <a:pt x="30000" y="8572"/>
                  </a:cubicBezTo>
                  <a:cubicBezTo>
                    <a:pt x="40000" y="4283"/>
                    <a:pt x="48572" y="0"/>
                    <a:pt x="60000" y="0"/>
                  </a:cubicBezTo>
                  <a:cubicBezTo>
                    <a:pt x="71427" y="0"/>
                    <a:pt x="80000" y="4283"/>
                    <a:pt x="90000" y="8572"/>
                  </a:cubicBezTo>
                  <a:cubicBezTo>
                    <a:pt x="98572" y="14283"/>
                    <a:pt x="105716" y="20000"/>
                    <a:pt x="111427" y="30000"/>
                  </a:cubicBezTo>
                  <a:cubicBezTo>
                    <a:pt x="117144" y="40000"/>
                    <a:pt x="120000" y="48572"/>
                    <a:pt x="120000" y="6000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27" name="Google Shape;1227;ge77a3e67f9_0_7231"/>
            <p:cNvSpPr/>
            <p:nvPr/>
          </p:nvSpPr>
          <p:spPr>
            <a:xfrm>
              <a:off x="670987" y="239012"/>
              <a:ext cx="69900" cy="69900"/>
            </a:xfrm>
            <a:custGeom>
              <a:rect b="b" l="l" r="r" t="t"/>
              <a:pathLst>
                <a:path extrusionOk="0" h="120000" w="120000">
                  <a:moveTo>
                    <a:pt x="64627" y="202"/>
                  </a:moveTo>
                  <a:cubicBezTo>
                    <a:pt x="75862" y="1221"/>
                    <a:pt x="84041" y="4289"/>
                    <a:pt x="93233" y="10419"/>
                  </a:cubicBezTo>
                  <a:cubicBezTo>
                    <a:pt x="101407" y="16549"/>
                    <a:pt x="108561" y="23698"/>
                    <a:pt x="113667" y="33915"/>
                  </a:cubicBezTo>
                  <a:cubicBezTo>
                    <a:pt x="117754" y="44137"/>
                    <a:pt x="120821" y="54354"/>
                    <a:pt x="119797" y="64570"/>
                  </a:cubicBezTo>
                  <a:cubicBezTo>
                    <a:pt x="118778" y="75806"/>
                    <a:pt x="115710" y="83985"/>
                    <a:pt x="109580" y="93177"/>
                  </a:cubicBezTo>
                  <a:cubicBezTo>
                    <a:pt x="103450" y="102375"/>
                    <a:pt x="95277" y="109524"/>
                    <a:pt x="86084" y="113611"/>
                  </a:cubicBezTo>
                  <a:cubicBezTo>
                    <a:pt x="75862" y="118722"/>
                    <a:pt x="65645" y="120765"/>
                    <a:pt x="55429" y="119741"/>
                  </a:cubicBezTo>
                  <a:cubicBezTo>
                    <a:pt x="44193" y="118722"/>
                    <a:pt x="36014" y="115654"/>
                    <a:pt x="26822" y="109524"/>
                  </a:cubicBezTo>
                  <a:cubicBezTo>
                    <a:pt x="17624" y="103394"/>
                    <a:pt x="10475" y="96245"/>
                    <a:pt x="6388" y="86028"/>
                  </a:cubicBezTo>
                  <a:cubicBezTo>
                    <a:pt x="1277" y="75806"/>
                    <a:pt x="-765" y="66614"/>
                    <a:pt x="258" y="55372"/>
                  </a:cubicBezTo>
                  <a:cubicBezTo>
                    <a:pt x="1277" y="45156"/>
                    <a:pt x="4345" y="35958"/>
                    <a:pt x="10475" y="26766"/>
                  </a:cubicBezTo>
                  <a:cubicBezTo>
                    <a:pt x="16605" y="17568"/>
                    <a:pt x="23754" y="11438"/>
                    <a:pt x="33971" y="6332"/>
                  </a:cubicBezTo>
                  <a:cubicBezTo>
                    <a:pt x="44193" y="2245"/>
                    <a:pt x="53385" y="-821"/>
                    <a:pt x="64627" y="20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28" name="Google Shape;1228;ge77a3e67f9_0_7231"/>
            <p:cNvSpPr/>
            <p:nvPr/>
          </p:nvSpPr>
          <p:spPr>
            <a:xfrm>
              <a:off x="681525" y="249381"/>
              <a:ext cx="51600" cy="51900"/>
            </a:xfrm>
            <a:custGeom>
              <a:rect b="b" l="l" r="r" t="t"/>
              <a:pathLst>
                <a:path extrusionOk="0" h="120000" w="120000">
                  <a:moveTo>
                    <a:pt x="96537" y="12287"/>
                  </a:moveTo>
                  <a:cubicBezTo>
                    <a:pt x="105136" y="18006"/>
                    <a:pt x="110865" y="26576"/>
                    <a:pt x="115167" y="36580"/>
                  </a:cubicBezTo>
                  <a:cubicBezTo>
                    <a:pt x="119464" y="46585"/>
                    <a:pt x="120896" y="56589"/>
                    <a:pt x="119464" y="66593"/>
                  </a:cubicBezTo>
                  <a:cubicBezTo>
                    <a:pt x="118032" y="78020"/>
                    <a:pt x="115167" y="86596"/>
                    <a:pt x="108001" y="95172"/>
                  </a:cubicBezTo>
                  <a:cubicBezTo>
                    <a:pt x="100834" y="105176"/>
                    <a:pt x="93673" y="110889"/>
                    <a:pt x="83642" y="115180"/>
                  </a:cubicBezTo>
                  <a:cubicBezTo>
                    <a:pt x="73611" y="119465"/>
                    <a:pt x="63580" y="120894"/>
                    <a:pt x="52117" y="119465"/>
                  </a:cubicBezTo>
                  <a:cubicBezTo>
                    <a:pt x="42091" y="118037"/>
                    <a:pt x="32060" y="115180"/>
                    <a:pt x="23462" y="108033"/>
                  </a:cubicBezTo>
                  <a:cubicBezTo>
                    <a:pt x="14863" y="102314"/>
                    <a:pt x="9134" y="93743"/>
                    <a:pt x="4832" y="82311"/>
                  </a:cubicBezTo>
                  <a:cubicBezTo>
                    <a:pt x="535" y="72307"/>
                    <a:pt x="-896" y="63731"/>
                    <a:pt x="535" y="52298"/>
                  </a:cubicBezTo>
                  <a:cubicBezTo>
                    <a:pt x="1967" y="40866"/>
                    <a:pt x="4832" y="32295"/>
                    <a:pt x="11998" y="23719"/>
                  </a:cubicBezTo>
                  <a:cubicBezTo>
                    <a:pt x="19165" y="15144"/>
                    <a:pt x="26326" y="8002"/>
                    <a:pt x="36357" y="3711"/>
                  </a:cubicBezTo>
                  <a:cubicBezTo>
                    <a:pt x="46388" y="-573"/>
                    <a:pt x="56419" y="-573"/>
                    <a:pt x="67882" y="854"/>
                  </a:cubicBezTo>
                  <a:cubicBezTo>
                    <a:pt x="77908" y="854"/>
                    <a:pt x="87939" y="5139"/>
                    <a:pt x="96537" y="12287"/>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29" name="Google Shape;1229;ge77a3e67f9_0_7231"/>
            <p:cNvSpPr/>
            <p:nvPr/>
          </p:nvSpPr>
          <p:spPr>
            <a:xfrm>
              <a:off x="691743" y="259734"/>
              <a:ext cx="28500" cy="28200"/>
            </a:xfrm>
            <a:custGeom>
              <a:rect b="b" l="l" r="r" t="t"/>
              <a:pathLst>
                <a:path extrusionOk="0" h="120000" w="120000">
                  <a:moveTo>
                    <a:pt x="109566" y="28450"/>
                  </a:moveTo>
                  <a:cubicBezTo>
                    <a:pt x="117388" y="38801"/>
                    <a:pt x="120000" y="46556"/>
                    <a:pt x="120000" y="56907"/>
                  </a:cubicBezTo>
                  <a:cubicBezTo>
                    <a:pt x="120000" y="69841"/>
                    <a:pt x="117388" y="77596"/>
                    <a:pt x="112172" y="87947"/>
                  </a:cubicBezTo>
                  <a:cubicBezTo>
                    <a:pt x="106955" y="98291"/>
                    <a:pt x="99127" y="106053"/>
                    <a:pt x="91305" y="111225"/>
                  </a:cubicBezTo>
                  <a:cubicBezTo>
                    <a:pt x="80872" y="116397"/>
                    <a:pt x="73044" y="118981"/>
                    <a:pt x="62611" y="118981"/>
                  </a:cubicBezTo>
                  <a:cubicBezTo>
                    <a:pt x="52172" y="121570"/>
                    <a:pt x="41738" y="118981"/>
                    <a:pt x="31305" y="113808"/>
                  </a:cubicBezTo>
                  <a:cubicBezTo>
                    <a:pt x="20872" y="108636"/>
                    <a:pt x="13044" y="103464"/>
                    <a:pt x="7827" y="93119"/>
                  </a:cubicBezTo>
                  <a:cubicBezTo>
                    <a:pt x="0" y="85358"/>
                    <a:pt x="0" y="75013"/>
                    <a:pt x="0" y="62079"/>
                  </a:cubicBezTo>
                  <a:cubicBezTo>
                    <a:pt x="0" y="51729"/>
                    <a:pt x="0" y="41384"/>
                    <a:pt x="5216" y="33623"/>
                  </a:cubicBezTo>
                  <a:cubicBezTo>
                    <a:pt x="10433" y="23278"/>
                    <a:pt x="15650" y="15517"/>
                    <a:pt x="26088" y="10344"/>
                  </a:cubicBezTo>
                  <a:cubicBezTo>
                    <a:pt x="33911" y="5172"/>
                    <a:pt x="46955" y="0"/>
                    <a:pt x="57388" y="0"/>
                  </a:cubicBezTo>
                  <a:cubicBezTo>
                    <a:pt x="67827" y="0"/>
                    <a:pt x="78261" y="2588"/>
                    <a:pt x="88694" y="7761"/>
                  </a:cubicBezTo>
                  <a:cubicBezTo>
                    <a:pt x="96522" y="12933"/>
                    <a:pt x="104350" y="18106"/>
                    <a:pt x="109566" y="2845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1230" name="Google Shape;1230;ge77a3e67f9_0_7231"/>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31" name="Google Shape;1231;ge77a3e67f9_0_7231"/>
          <p:cNvSpPr/>
          <p:nvPr>
            <p:ph idx="2" type="pic"/>
          </p:nvPr>
        </p:nvSpPr>
        <p:spPr>
          <a:xfrm>
            <a:off x="1339345" y="3958575"/>
            <a:ext cx="880500" cy="1574400"/>
          </a:xfrm>
          <a:prstGeom prst="rect">
            <a:avLst/>
          </a:prstGeom>
          <a:solidFill>
            <a:srgbClr val="F2F2F2"/>
          </a:solidFill>
          <a:ln>
            <a:noFill/>
          </a:ln>
        </p:spPr>
      </p:sp>
      <p:sp>
        <p:nvSpPr>
          <p:cNvPr id="1232" name="Google Shape;1232;ge77a3e67f9_0_7231"/>
          <p:cNvSpPr/>
          <p:nvPr>
            <p:ph idx="3" type="pic"/>
          </p:nvPr>
        </p:nvSpPr>
        <p:spPr>
          <a:xfrm>
            <a:off x="2846744" y="2651370"/>
            <a:ext cx="2149200" cy="2853300"/>
          </a:xfrm>
          <a:prstGeom prst="rect">
            <a:avLst/>
          </a:prstGeom>
          <a:solidFill>
            <a:srgbClr val="F2F2F2"/>
          </a:solidFill>
          <a:ln>
            <a:noFill/>
          </a:ln>
        </p:spPr>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
  <p:cSld name="64">
    <p:spTree>
      <p:nvGrpSpPr>
        <p:cNvPr id="1233" name="Shape 1233"/>
        <p:cNvGrpSpPr/>
        <p:nvPr/>
      </p:nvGrpSpPr>
      <p:grpSpPr>
        <a:xfrm>
          <a:off x="0" y="0"/>
          <a:ext cx="0" cy="0"/>
          <a:chOff x="0" y="0"/>
          <a:chExt cx="0" cy="0"/>
        </a:xfrm>
      </p:grpSpPr>
      <p:grpSp>
        <p:nvGrpSpPr>
          <p:cNvPr id="1234" name="Google Shape;1234;ge77a3e67f9_0_7272"/>
          <p:cNvGrpSpPr/>
          <p:nvPr/>
        </p:nvGrpSpPr>
        <p:grpSpPr>
          <a:xfrm>
            <a:off x="6284118" y="3186911"/>
            <a:ext cx="4637855" cy="2648314"/>
            <a:chOff x="0" y="0"/>
            <a:chExt cx="9275710" cy="5296628"/>
          </a:xfrm>
        </p:grpSpPr>
        <p:sp>
          <p:nvSpPr>
            <p:cNvPr id="1235" name="Google Shape;1235;ge77a3e67f9_0_7272"/>
            <p:cNvSpPr/>
            <p:nvPr/>
          </p:nvSpPr>
          <p:spPr>
            <a:xfrm>
              <a:off x="836503" y="26013"/>
              <a:ext cx="7553700" cy="5116200"/>
            </a:xfrm>
            <a:custGeom>
              <a:rect b="b" l="l" r="r" t="t"/>
              <a:pathLst>
                <a:path extrusionOk="0" h="120000" w="12000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36" name="Google Shape;1236;ge77a3e67f9_0_7272"/>
            <p:cNvSpPr/>
            <p:nvPr/>
          </p:nvSpPr>
          <p:spPr>
            <a:xfrm>
              <a:off x="820895" y="0"/>
              <a:ext cx="7584900" cy="5160300"/>
            </a:xfrm>
            <a:custGeom>
              <a:rect b="b" l="l" r="r" t="t"/>
              <a:pathLst>
                <a:path extrusionOk="0" h="120000" w="12000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44"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696A6D"/>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237" name="Google Shape;1237;ge77a3e67f9_0_7272"/>
            <p:cNvGrpSpPr/>
            <p:nvPr/>
          </p:nvGrpSpPr>
          <p:grpSpPr>
            <a:xfrm>
              <a:off x="0" y="5121466"/>
              <a:ext cx="9275710" cy="120000"/>
              <a:chOff x="0" y="0"/>
              <a:chExt cx="9275710" cy="120000"/>
            </a:xfrm>
          </p:grpSpPr>
          <p:sp>
            <p:nvSpPr>
              <p:cNvPr id="1238" name="Google Shape;1238;ge77a3e67f9_0_7272"/>
              <p:cNvSpPr/>
              <p:nvPr/>
            </p:nvSpPr>
            <p:spPr>
              <a:xfrm>
                <a:off x="0" y="0"/>
                <a:ext cx="4640400" cy="1200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0"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sp>
            <p:nvSpPr>
              <p:cNvPr id="1239" name="Google Shape;1239;ge77a3e67f9_0_7272"/>
              <p:cNvSpPr/>
              <p:nvPr/>
            </p:nvSpPr>
            <p:spPr>
              <a:xfrm>
                <a:off x="4635310" y="0"/>
                <a:ext cx="4640400" cy="1200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10800025"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grpSp>
        <p:sp>
          <p:nvSpPr>
            <p:cNvPr id="1240" name="Google Shape;1240;ge77a3e67f9_0_7272"/>
            <p:cNvSpPr/>
            <p:nvPr/>
          </p:nvSpPr>
          <p:spPr>
            <a:xfrm>
              <a:off x="4000705" y="5122996"/>
              <a:ext cx="1260900" cy="74700"/>
            </a:xfrm>
            <a:custGeom>
              <a:rect b="b" l="l" r="r" t="t"/>
              <a:pathLst>
                <a:path extrusionOk="0" h="120000" w="12000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gradFill>
              <a:gsLst>
                <a:gs pos="0">
                  <a:srgbClr val="24282B"/>
                </a:gs>
                <a:gs pos="3820">
                  <a:srgbClr val="46494C"/>
                </a:gs>
                <a:gs pos="9340">
                  <a:srgbClr val="696A6D"/>
                </a:gs>
                <a:gs pos="49870">
                  <a:srgbClr val="727376"/>
                </a:gs>
                <a:gs pos="92720">
                  <a:srgbClr val="696A6D"/>
                </a:gs>
                <a:gs pos="100000">
                  <a:srgbClr val="24282B"/>
                </a:gs>
              </a:gsLst>
              <a:lin ang="0"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41" name="Google Shape;1241;ge77a3e67f9_0_7272"/>
            <p:cNvSpPr/>
            <p:nvPr/>
          </p:nvSpPr>
          <p:spPr>
            <a:xfrm>
              <a:off x="4152" y="5238128"/>
              <a:ext cx="9271500" cy="58500"/>
            </a:xfrm>
            <a:custGeom>
              <a:rect b="b" l="l" r="r" t="t"/>
              <a:pathLst>
                <a:path extrusionOk="0" h="120000" w="12000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gradFill>
              <a:gsLst>
                <a:gs pos="0">
                  <a:srgbClr val="3B4142"/>
                </a:gs>
                <a:gs pos="18810">
                  <a:srgbClr val="63686B"/>
                </a:gs>
                <a:gs pos="35320">
                  <a:srgbClr val="8B8F93"/>
                </a:gs>
                <a:gs pos="54078">
                  <a:srgbClr val="9A9DA2"/>
                </a:gs>
                <a:gs pos="83490">
                  <a:srgbClr val="A9ACB0"/>
                </a:gs>
                <a:gs pos="100000">
                  <a:srgbClr val="464847"/>
                </a:gs>
              </a:gsLst>
              <a:lin ang="16200038"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242" name="Google Shape;1242;ge77a3e67f9_0_7272"/>
            <p:cNvSpPr/>
            <p:nvPr/>
          </p:nvSpPr>
          <p:spPr>
            <a:xfrm>
              <a:off x="859915" y="52026"/>
              <a:ext cx="7505700" cy="4968000"/>
            </a:xfrm>
            <a:custGeom>
              <a:rect b="b" l="l" r="r" t="t"/>
              <a:pathLst>
                <a:path extrusionOk="0" h="120000" w="12000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43" name="Google Shape;1243;ge77a3e67f9_0_7272"/>
            <p:cNvSpPr/>
            <p:nvPr/>
          </p:nvSpPr>
          <p:spPr>
            <a:xfrm>
              <a:off x="1086713" y="369300"/>
              <a:ext cx="7050600" cy="4442700"/>
            </a:xfrm>
            <a:custGeom>
              <a:rect b="b" l="l" r="r" t="t"/>
              <a:pathLst>
                <a:path extrusionOk="0" h="120000" w="12000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44" name="Google Shape;1244;ge77a3e67f9_0_7272"/>
            <p:cNvSpPr/>
            <p:nvPr/>
          </p:nvSpPr>
          <p:spPr>
            <a:xfrm>
              <a:off x="4584998" y="180573"/>
              <a:ext cx="59100" cy="59100"/>
            </a:xfrm>
            <a:custGeom>
              <a:rect b="b" l="l" r="r" t="t"/>
              <a:pathLst>
                <a:path extrusionOk="0" h="120000" w="12000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45" name="Google Shape;1245;ge77a3e67f9_0_7272"/>
            <p:cNvSpPr/>
            <p:nvPr/>
          </p:nvSpPr>
          <p:spPr>
            <a:xfrm>
              <a:off x="4584998" y="190618"/>
              <a:ext cx="46200" cy="45000"/>
            </a:xfrm>
            <a:custGeom>
              <a:rect b="b" l="l" r="r" t="t"/>
              <a:pathLst>
                <a:path extrusionOk="0" h="120000" w="12000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1246" name="Google Shape;1246;ge77a3e67f9_0_727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47" name="Google Shape;1247;ge77a3e67f9_0_7272"/>
          <p:cNvSpPr/>
          <p:nvPr>
            <p:ph idx="2" type="pic"/>
          </p:nvPr>
        </p:nvSpPr>
        <p:spPr>
          <a:xfrm>
            <a:off x="6825581" y="3369800"/>
            <a:ext cx="3524700" cy="2223300"/>
          </a:xfrm>
          <a:prstGeom prst="rect">
            <a:avLst/>
          </a:prstGeom>
          <a:solidFill>
            <a:srgbClr val="F2F2F2"/>
          </a:solidFill>
          <a:ln>
            <a:noFill/>
          </a:ln>
        </p:spPr>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
  <p:cSld name="65">
    <p:spTree>
      <p:nvGrpSpPr>
        <p:cNvPr id="1248" name="Shape 1248"/>
        <p:cNvGrpSpPr/>
        <p:nvPr/>
      </p:nvGrpSpPr>
      <p:grpSpPr>
        <a:xfrm>
          <a:off x="0" y="0"/>
          <a:ext cx="0" cy="0"/>
          <a:chOff x="0" y="0"/>
          <a:chExt cx="0" cy="0"/>
        </a:xfrm>
      </p:grpSpPr>
      <p:sp>
        <p:nvSpPr>
          <p:cNvPr id="1249" name="Google Shape;1249;ge77a3e67f9_0_7287"/>
          <p:cNvSpPr/>
          <p:nvPr/>
        </p:nvSpPr>
        <p:spPr>
          <a:xfrm>
            <a:off x="0" y="0"/>
            <a:ext cx="12192000" cy="3810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250" name="Google Shape;1250;ge77a3e67f9_0_7287"/>
          <p:cNvGrpSpPr/>
          <p:nvPr/>
        </p:nvGrpSpPr>
        <p:grpSpPr>
          <a:xfrm>
            <a:off x="3683000" y="1999063"/>
            <a:ext cx="4826063" cy="2755747"/>
            <a:chOff x="0" y="0"/>
            <a:chExt cx="9652126" cy="5511494"/>
          </a:xfrm>
        </p:grpSpPr>
        <p:sp>
          <p:nvSpPr>
            <p:cNvPr id="1251" name="Google Shape;1251;ge77a3e67f9_0_7287"/>
            <p:cNvSpPr/>
            <p:nvPr/>
          </p:nvSpPr>
          <p:spPr>
            <a:xfrm>
              <a:off x="870433" y="27067"/>
              <a:ext cx="7860000" cy="5323800"/>
            </a:xfrm>
            <a:custGeom>
              <a:rect b="b" l="l" r="r" t="t"/>
              <a:pathLst>
                <a:path extrusionOk="0" h="120000" w="12000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52" name="Google Shape;1252;ge77a3e67f9_0_7287"/>
            <p:cNvSpPr/>
            <p:nvPr/>
          </p:nvSpPr>
          <p:spPr>
            <a:xfrm>
              <a:off x="854191" y="0"/>
              <a:ext cx="7892400" cy="5369700"/>
            </a:xfrm>
            <a:custGeom>
              <a:rect b="b" l="l" r="r" t="t"/>
              <a:pathLst>
                <a:path extrusionOk="0" h="120000" w="12000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44"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696A6D"/>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253" name="Google Shape;1253;ge77a3e67f9_0_7287"/>
            <p:cNvGrpSpPr/>
            <p:nvPr/>
          </p:nvGrpSpPr>
          <p:grpSpPr>
            <a:xfrm>
              <a:off x="0" y="5329200"/>
              <a:ext cx="9652126" cy="125100"/>
              <a:chOff x="0" y="0"/>
              <a:chExt cx="9652126" cy="125100"/>
            </a:xfrm>
          </p:grpSpPr>
          <p:sp>
            <p:nvSpPr>
              <p:cNvPr id="1254" name="Google Shape;1254;ge77a3e67f9_0_7287"/>
              <p:cNvSpPr/>
              <p:nvPr/>
            </p:nvSpPr>
            <p:spPr>
              <a:xfrm>
                <a:off x="0" y="0"/>
                <a:ext cx="4828800" cy="1251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0"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sp>
            <p:nvSpPr>
              <p:cNvPr id="1255" name="Google Shape;1255;ge77a3e67f9_0_7287"/>
              <p:cNvSpPr/>
              <p:nvPr/>
            </p:nvSpPr>
            <p:spPr>
              <a:xfrm>
                <a:off x="4823326" y="0"/>
                <a:ext cx="4828800" cy="1251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10800025"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grpSp>
        <p:sp>
          <p:nvSpPr>
            <p:cNvPr id="1256" name="Google Shape;1256;ge77a3e67f9_0_7287"/>
            <p:cNvSpPr/>
            <p:nvPr/>
          </p:nvSpPr>
          <p:spPr>
            <a:xfrm>
              <a:off x="4162978" y="5330792"/>
              <a:ext cx="1312200" cy="78000"/>
            </a:xfrm>
            <a:custGeom>
              <a:rect b="b" l="l" r="r" t="t"/>
              <a:pathLst>
                <a:path extrusionOk="0" h="120000" w="12000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gradFill>
              <a:gsLst>
                <a:gs pos="0">
                  <a:srgbClr val="24282B"/>
                </a:gs>
                <a:gs pos="3820">
                  <a:srgbClr val="46494C"/>
                </a:gs>
                <a:gs pos="9340">
                  <a:srgbClr val="696A6D"/>
                </a:gs>
                <a:gs pos="49870">
                  <a:srgbClr val="727376"/>
                </a:gs>
                <a:gs pos="92720">
                  <a:srgbClr val="696A6D"/>
                </a:gs>
                <a:gs pos="100000">
                  <a:srgbClr val="24282B"/>
                </a:gs>
              </a:gsLst>
              <a:lin ang="0"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57" name="Google Shape;1257;ge77a3e67f9_0_7287"/>
            <p:cNvSpPr/>
            <p:nvPr/>
          </p:nvSpPr>
          <p:spPr>
            <a:xfrm>
              <a:off x="4320" y="5450594"/>
              <a:ext cx="9647700" cy="60900"/>
            </a:xfrm>
            <a:custGeom>
              <a:rect b="b" l="l" r="r" t="t"/>
              <a:pathLst>
                <a:path extrusionOk="0" h="120000" w="12000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gradFill>
              <a:gsLst>
                <a:gs pos="0">
                  <a:srgbClr val="3B4142"/>
                </a:gs>
                <a:gs pos="18810">
                  <a:srgbClr val="63686B"/>
                </a:gs>
                <a:gs pos="35320">
                  <a:srgbClr val="8B8F93"/>
                </a:gs>
                <a:gs pos="54078">
                  <a:srgbClr val="9A9DA2"/>
                </a:gs>
                <a:gs pos="83490">
                  <a:srgbClr val="A9ACB0"/>
                </a:gs>
                <a:gs pos="100000">
                  <a:srgbClr val="464847"/>
                </a:gs>
              </a:gsLst>
              <a:lin ang="16200038"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258" name="Google Shape;1258;ge77a3e67f9_0_7287"/>
            <p:cNvSpPr/>
            <p:nvPr/>
          </p:nvSpPr>
          <p:spPr>
            <a:xfrm>
              <a:off x="894794" y="54135"/>
              <a:ext cx="7810200" cy="5169300"/>
            </a:xfrm>
            <a:custGeom>
              <a:rect b="b" l="l" r="r" t="t"/>
              <a:pathLst>
                <a:path extrusionOk="0" h="120000" w="12000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59" name="Google Shape;1259;ge77a3e67f9_0_7287"/>
            <p:cNvSpPr/>
            <p:nvPr/>
          </p:nvSpPr>
          <p:spPr>
            <a:xfrm>
              <a:off x="1130791" y="384280"/>
              <a:ext cx="7336500" cy="4622700"/>
            </a:xfrm>
            <a:custGeom>
              <a:rect b="b" l="l" r="r" t="t"/>
              <a:pathLst>
                <a:path extrusionOk="0" h="120000" w="12000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60" name="Google Shape;1260;ge77a3e67f9_0_7287"/>
            <p:cNvSpPr/>
            <p:nvPr/>
          </p:nvSpPr>
          <p:spPr>
            <a:xfrm>
              <a:off x="4770971" y="187898"/>
              <a:ext cx="61500" cy="61500"/>
            </a:xfrm>
            <a:custGeom>
              <a:rect b="b" l="l" r="r" t="t"/>
              <a:pathLst>
                <a:path extrusionOk="0" h="120000" w="12000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61" name="Google Shape;1261;ge77a3e67f9_0_7287"/>
            <p:cNvSpPr/>
            <p:nvPr/>
          </p:nvSpPr>
          <p:spPr>
            <a:xfrm>
              <a:off x="4770971" y="198351"/>
              <a:ext cx="48000" cy="46800"/>
            </a:xfrm>
            <a:custGeom>
              <a:rect b="b" l="l" r="r" t="t"/>
              <a:pathLst>
                <a:path extrusionOk="0" h="120000" w="12000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1262" name="Google Shape;1262;ge77a3e67f9_0_7287"/>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t/>
            </a:r>
            <a:endParaRPr b="0" i="0" sz="700" u="none" cap="none" strike="noStrike">
              <a:solidFill>
                <a:srgbClr val="000000"/>
              </a:solidFill>
              <a:latin typeface="Arial"/>
              <a:ea typeface="Arial"/>
              <a:cs typeface="Arial"/>
              <a:sym typeface="Arial"/>
            </a:endParaRPr>
          </a:p>
        </p:txBody>
      </p:sp>
      <p:sp>
        <p:nvSpPr>
          <p:cNvPr id="1263" name="Google Shape;1263;ge77a3e67f9_0_7287"/>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64" name="Google Shape;1264;ge77a3e67f9_0_7287"/>
          <p:cNvSpPr/>
          <p:nvPr>
            <p:ph idx="2" type="pic"/>
          </p:nvPr>
        </p:nvSpPr>
        <p:spPr>
          <a:xfrm>
            <a:off x="4249375" y="2188619"/>
            <a:ext cx="3667200" cy="2313600"/>
          </a:xfrm>
          <a:prstGeom prst="rect">
            <a:avLst/>
          </a:prstGeom>
          <a:solidFill>
            <a:srgbClr val="F2F2F2"/>
          </a:solidFill>
          <a:ln>
            <a:noFill/>
          </a:ln>
        </p:spPr>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
  <p:cSld name="66">
    <p:spTree>
      <p:nvGrpSpPr>
        <p:cNvPr id="1265" name="Shape 1265"/>
        <p:cNvGrpSpPr/>
        <p:nvPr/>
      </p:nvGrpSpPr>
      <p:grpSpPr>
        <a:xfrm>
          <a:off x="0" y="0"/>
          <a:ext cx="0" cy="0"/>
          <a:chOff x="0" y="0"/>
          <a:chExt cx="0" cy="0"/>
        </a:xfrm>
      </p:grpSpPr>
      <p:sp>
        <p:nvSpPr>
          <p:cNvPr id="1266" name="Google Shape;1266;ge77a3e67f9_0_7304"/>
          <p:cNvSpPr/>
          <p:nvPr/>
        </p:nvSpPr>
        <p:spPr>
          <a:xfrm>
            <a:off x="0" y="3937000"/>
            <a:ext cx="12192000" cy="29211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267" name="Google Shape;1267;ge77a3e67f9_0_7304"/>
          <p:cNvGrpSpPr/>
          <p:nvPr/>
        </p:nvGrpSpPr>
        <p:grpSpPr>
          <a:xfrm>
            <a:off x="4722186" y="2365369"/>
            <a:ext cx="6199875" cy="3540105"/>
            <a:chOff x="0" y="0"/>
            <a:chExt cx="12399750" cy="7080211"/>
          </a:xfrm>
        </p:grpSpPr>
        <p:sp>
          <p:nvSpPr>
            <p:cNvPr id="1268" name="Google Shape;1268;ge77a3e67f9_0_7304"/>
            <p:cNvSpPr/>
            <p:nvPr/>
          </p:nvSpPr>
          <p:spPr>
            <a:xfrm>
              <a:off x="1118217" y="34773"/>
              <a:ext cx="10097400" cy="6839100"/>
            </a:xfrm>
            <a:custGeom>
              <a:rect b="b" l="l" r="r" t="t"/>
              <a:pathLst>
                <a:path extrusionOk="0" h="120000" w="12000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69" name="Google Shape;1269;ge77a3e67f9_0_7304"/>
            <p:cNvSpPr/>
            <p:nvPr/>
          </p:nvSpPr>
          <p:spPr>
            <a:xfrm>
              <a:off x="1097354" y="0"/>
              <a:ext cx="10139100" cy="6898200"/>
            </a:xfrm>
            <a:custGeom>
              <a:rect b="b" l="l" r="r" t="t"/>
              <a:pathLst>
                <a:path extrusionOk="0" h="120000" w="12000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696A6D"/>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270" name="Google Shape;1270;ge77a3e67f9_0_7304"/>
            <p:cNvGrpSpPr/>
            <p:nvPr/>
          </p:nvGrpSpPr>
          <p:grpSpPr>
            <a:xfrm>
              <a:off x="0" y="6846260"/>
              <a:ext cx="12399478" cy="160500"/>
              <a:chOff x="0" y="0"/>
              <a:chExt cx="12399478" cy="160500"/>
            </a:xfrm>
          </p:grpSpPr>
          <p:sp>
            <p:nvSpPr>
              <p:cNvPr id="1271" name="Google Shape;1271;ge77a3e67f9_0_7304"/>
              <p:cNvSpPr/>
              <p:nvPr/>
            </p:nvSpPr>
            <p:spPr>
              <a:xfrm>
                <a:off x="0" y="0"/>
                <a:ext cx="6203100" cy="1605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0"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sp>
            <p:nvSpPr>
              <p:cNvPr id="1272" name="Google Shape;1272;ge77a3e67f9_0_7304"/>
              <p:cNvSpPr/>
              <p:nvPr/>
            </p:nvSpPr>
            <p:spPr>
              <a:xfrm>
                <a:off x="6196378" y="0"/>
                <a:ext cx="6203100" cy="1605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10800025"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grpSp>
        <p:sp>
          <p:nvSpPr>
            <p:cNvPr id="1273" name="Google Shape;1273;ge77a3e67f9_0_7304"/>
            <p:cNvSpPr/>
            <p:nvPr/>
          </p:nvSpPr>
          <p:spPr>
            <a:xfrm>
              <a:off x="5348051" y="6848306"/>
              <a:ext cx="1685700" cy="99900"/>
            </a:xfrm>
            <a:custGeom>
              <a:rect b="b" l="l" r="r" t="t"/>
              <a:pathLst>
                <a:path extrusionOk="0" h="120000" w="12000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gradFill>
              <a:gsLst>
                <a:gs pos="0">
                  <a:srgbClr val="24282B"/>
                </a:gs>
                <a:gs pos="3820">
                  <a:srgbClr val="46494C"/>
                </a:gs>
                <a:gs pos="9340">
                  <a:srgbClr val="696A6D"/>
                </a:gs>
                <a:gs pos="49870">
                  <a:srgbClr val="727376"/>
                </a:gs>
                <a:gs pos="92720">
                  <a:srgbClr val="696A6D"/>
                </a:gs>
                <a:gs pos="100000">
                  <a:srgbClr val="24282B"/>
                </a:gs>
              </a:gsLst>
              <a:lin ang="0"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74" name="Google Shape;1274;ge77a3e67f9_0_7304"/>
            <p:cNvSpPr/>
            <p:nvPr/>
          </p:nvSpPr>
          <p:spPr>
            <a:xfrm>
              <a:off x="5550" y="7002211"/>
              <a:ext cx="12394200" cy="78000"/>
            </a:xfrm>
            <a:custGeom>
              <a:rect b="b" l="l" r="r" t="t"/>
              <a:pathLst>
                <a:path extrusionOk="0" h="120000" w="12000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gradFill>
              <a:gsLst>
                <a:gs pos="0">
                  <a:srgbClr val="3B4142"/>
                </a:gs>
                <a:gs pos="18810">
                  <a:srgbClr val="63686B"/>
                </a:gs>
                <a:gs pos="35320">
                  <a:srgbClr val="8B8F93"/>
                </a:gs>
                <a:gs pos="54078">
                  <a:srgbClr val="9A9DA2"/>
                </a:gs>
                <a:gs pos="83490">
                  <a:srgbClr val="A9ACB0"/>
                </a:gs>
                <a:gs pos="100000">
                  <a:srgbClr val="464847"/>
                </a:gs>
              </a:gsLst>
              <a:lin ang="16200038"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275" name="Google Shape;1275;ge77a3e67f9_0_7304"/>
            <p:cNvSpPr/>
            <p:nvPr/>
          </p:nvSpPr>
          <p:spPr>
            <a:xfrm>
              <a:off x="1149515" y="69546"/>
              <a:ext cx="10033500" cy="6641100"/>
            </a:xfrm>
            <a:custGeom>
              <a:rect b="b" l="l" r="r" t="t"/>
              <a:pathLst>
                <a:path extrusionOk="0" h="120000" w="12000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76" name="Google Shape;1276;ge77a3e67f9_0_7304"/>
            <p:cNvSpPr/>
            <p:nvPr/>
          </p:nvSpPr>
          <p:spPr>
            <a:xfrm>
              <a:off x="1452694" y="493672"/>
              <a:ext cx="9425100" cy="5938800"/>
            </a:xfrm>
            <a:custGeom>
              <a:rect b="b" l="l" r="r" t="t"/>
              <a:pathLst>
                <a:path extrusionOk="0" h="120000" w="12000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77" name="Google Shape;1277;ge77a3e67f9_0_7304"/>
            <p:cNvSpPr/>
            <p:nvPr/>
          </p:nvSpPr>
          <p:spPr>
            <a:xfrm>
              <a:off x="6129119" y="241387"/>
              <a:ext cx="79200" cy="79200"/>
            </a:xfrm>
            <a:custGeom>
              <a:rect b="b" l="l" r="r" t="t"/>
              <a:pathLst>
                <a:path extrusionOk="0" h="120000" w="12000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78" name="Google Shape;1278;ge77a3e67f9_0_7304"/>
            <p:cNvSpPr/>
            <p:nvPr/>
          </p:nvSpPr>
          <p:spPr>
            <a:xfrm>
              <a:off x="6129119" y="254814"/>
              <a:ext cx="61800" cy="60300"/>
            </a:xfrm>
            <a:custGeom>
              <a:rect b="b" l="l" r="r" t="t"/>
              <a:pathLst>
                <a:path extrusionOk="0" h="120000" w="12000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1279" name="Google Shape;1279;ge77a3e67f9_0_7304"/>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80" name="Google Shape;1280;ge77a3e67f9_0_7304"/>
          <p:cNvSpPr/>
          <p:nvPr>
            <p:ph idx="2" type="pic"/>
          </p:nvPr>
        </p:nvSpPr>
        <p:spPr>
          <a:xfrm>
            <a:off x="5442626" y="2611581"/>
            <a:ext cx="4715100" cy="2970000"/>
          </a:xfrm>
          <a:prstGeom prst="rect">
            <a:avLst/>
          </a:prstGeom>
          <a:solidFill>
            <a:srgbClr val="F2F2F2"/>
          </a:solidFill>
          <a:ln>
            <a:noFill/>
          </a:ln>
        </p:spPr>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
  <p:cSld name="67">
    <p:spTree>
      <p:nvGrpSpPr>
        <p:cNvPr id="1281" name="Shape 1281"/>
        <p:cNvGrpSpPr/>
        <p:nvPr/>
      </p:nvGrpSpPr>
      <p:grpSpPr>
        <a:xfrm>
          <a:off x="0" y="0"/>
          <a:ext cx="0" cy="0"/>
          <a:chOff x="0" y="0"/>
          <a:chExt cx="0" cy="0"/>
        </a:xfrm>
      </p:grpSpPr>
      <p:grpSp>
        <p:nvGrpSpPr>
          <p:cNvPr id="1282" name="Google Shape;1282;ge77a3e67f9_0_7320"/>
          <p:cNvGrpSpPr/>
          <p:nvPr/>
        </p:nvGrpSpPr>
        <p:grpSpPr>
          <a:xfrm>
            <a:off x="7365274" y="1189414"/>
            <a:ext cx="3175800" cy="4479150"/>
            <a:chOff x="0" y="0"/>
            <a:chExt cx="6351600" cy="8958300"/>
          </a:xfrm>
        </p:grpSpPr>
        <p:sp>
          <p:nvSpPr>
            <p:cNvPr id="1283" name="Google Shape;1283;ge77a3e67f9_0_7320"/>
            <p:cNvSpPr/>
            <p:nvPr/>
          </p:nvSpPr>
          <p:spPr>
            <a:xfrm>
              <a:off x="0" y="0"/>
              <a:ext cx="6351600" cy="8958300"/>
            </a:xfrm>
            <a:custGeom>
              <a:rect b="b" l="l" r="r" t="t"/>
              <a:pathLst>
                <a:path extrusionOk="0" h="120000" w="120000">
                  <a:moveTo>
                    <a:pt x="113455" y="120000"/>
                  </a:moveTo>
                  <a:lnTo>
                    <a:pt x="6544" y="120000"/>
                  </a:lnTo>
                  <a:cubicBezTo>
                    <a:pt x="2916" y="120000"/>
                    <a:pt x="0" y="117933"/>
                    <a:pt x="0" y="115372"/>
                  </a:cubicBezTo>
                  <a:lnTo>
                    <a:pt x="0" y="4638"/>
                  </a:lnTo>
                  <a:cubicBezTo>
                    <a:pt x="0" y="2066"/>
                    <a:pt x="2916" y="0"/>
                    <a:pt x="6544" y="0"/>
                  </a:cubicBezTo>
                  <a:lnTo>
                    <a:pt x="113455" y="0"/>
                  </a:lnTo>
                  <a:cubicBezTo>
                    <a:pt x="117083" y="0"/>
                    <a:pt x="120000" y="2066"/>
                    <a:pt x="120000" y="4638"/>
                  </a:cubicBezTo>
                  <a:lnTo>
                    <a:pt x="120000" y="115372"/>
                  </a:lnTo>
                  <a:cubicBezTo>
                    <a:pt x="120000" y="117933"/>
                    <a:pt x="117083" y="120000"/>
                    <a:pt x="113455" y="120000"/>
                  </a:cubicBezTo>
                </a:path>
              </a:pathLst>
            </a:custGeom>
            <a:solidFill>
              <a:srgbClr val="B7B7B7"/>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84" name="Google Shape;1284;ge77a3e67f9_0_7320"/>
            <p:cNvSpPr/>
            <p:nvPr/>
          </p:nvSpPr>
          <p:spPr>
            <a:xfrm>
              <a:off x="38525" y="38525"/>
              <a:ext cx="6270000" cy="8877000"/>
            </a:xfrm>
            <a:custGeom>
              <a:rect b="b" l="l" r="r" t="t"/>
              <a:pathLst>
                <a:path extrusionOk="0" h="120000" w="120000">
                  <a:moveTo>
                    <a:pt x="114150" y="120000"/>
                  </a:moveTo>
                  <a:lnTo>
                    <a:pt x="5850" y="120000"/>
                  </a:lnTo>
                  <a:cubicBezTo>
                    <a:pt x="2600" y="120000"/>
                    <a:pt x="0" y="118161"/>
                    <a:pt x="0" y="115877"/>
                  </a:cubicBezTo>
                  <a:lnTo>
                    <a:pt x="0" y="4133"/>
                  </a:lnTo>
                  <a:cubicBezTo>
                    <a:pt x="0" y="1838"/>
                    <a:pt x="2600" y="0"/>
                    <a:pt x="5850" y="0"/>
                  </a:cubicBezTo>
                  <a:lnTo>
                    <a:pt x="114150" y="0"/>
                  </a:lnTo>
                  <a:cubicBezTo>
                    <a:pt x="117400" y="0"/>
                    <a:pt x="120000" y="1838"/>
                    <a:pt x="120000" y="4133"/>
                  </a:cubicBezTo>
                  <a:lnTo>
                    <a:pt x="120000" y="115877"/>
                  </a:lnTo>
                  <a:cubicBezTo>
                    <a:pt x="120000" y="118161"/>
                    <a:pt x="117400" y="120000"/>
                    <a:pt x="114150" y="120000"/>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85" name="Google Shape;1285;ge77a3e67f9_0_7320"/>
            <p:cNvSpPr/>
            <p:nvPr/>
          </p:nvSpPr>
          <p:spPr>
            <a:xfrm>
              <a:off x="363851" y="753385"/>
              <a:ext cx="5619600" cy="7451700"/>
            </a:xfrm>
            <a:custGeom>
              <a:rect b="b" l="l" r="r" t="t"/>
              <a:pathLst>
                <a:path extrusionOk="0" h="120000" w="120000">
                  <a:moveTo>
                    <a:pt x="119127" y="120000"/>
                  </a:moveTo>
                  <a:lnTo>
                    <a:pt x="872" y="120000"/>
                  </a:lnTo>
                  <a:cubicBezTo>
                    <a:pt x="394" y="120000"/>
                    <a:pt x="0" y="119705"/>
                    <a:pt x="0" y="119344"/>
                  </a:cubicBezTo>
                  <a:lnTo>
                    <a:pt x="0" y="655"/>
                  </a:lnTo>
                  <a:cubicBezTo>
                    <a:pt x="0" y="294"/>
                    <a:pt x="394" y="0"/>
                    <a:pt x="872" y="0"/>
                  </a:cubicBezTo>
                  <a:lnTo>
                    <a:pt x="119127" y="0"/>
                  </a:lnTo>
                  <a:cubicBezTo>
                    <a:pt x="119627" y="0"/>
                    <a:pt x="120000" y="294"/>
                    <a:pt x="120000" y="655"/>
                  </a:cubicBezTo>
                  <a:lnTo>
                    <a:pt x="120000" y="119344"/>
                  </a:lnTo>
                  <a:cubicBezTo>
                    <a:pt x="120000" y="119705"/>
                    <a:pt x="119627" y="120000"/>
                    <a:pt x="119127"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86" name="Google Shape;1286;ge77a3e67f9_0_7320"/>
            <p:cNvSpPr/>
            <p:nvPr/>
          </p:nvSpPr>
          <p:spPr>
            <a:xfrm>
              <a:off x="385254" y="770508"/>
              <a:ext cx="5580900" cy="7413000"/>
            </a:xfrm>
            <a:custGeom>
              <a:rect b="b" l="l" r="r" t="t"/>
              <a:pathLst>
                <a:path extrusionOk="0" h="120000" w="120000">
                  <a:moveTo>
                    <a:pt x="119122" y="120000"/>
                  </a:moveTo>
                  <a:lnTo>
                    <a:pt x="877" y="120000"/>
                  </a:lnTo>
                  <a:cubicBezTo>
                    <a:pt x="394" y="120000"/>
                    <a:pt x="0" y="119700"/>
                    <a:pt x="0" y="119338"/>
                  </a:cubicBezTo>
                  <a:lnTo>
                    <a:pt x="0" y="661"/>
                  </a:lnTo>
                  <a:cubicBezTo>
                    <a:pt x="0" y="300"/>
                    <a:pt x="394" y="0"/>
                    <a:pt x="877" y="0"/>
                  </a:cubicBezTo>
                  <a:lnTo>
                    <a:pt x="119122" y="0"/>
                  </a:lnTo>
                  <a:cubicBezTo>
                    <a:pt x="119622" y="0"/>
                    <a:pt x="120000" y="300"/>
                    <a:pt x="120000" y="661"/>
                  </a:cubicBezTo>
                  <a:lnTo>
                    <a:pt x="120000" y="119338"/>
                  </a:lnTo>
                  <a:cubicBezTo>
                    <a:pt x="120000" y="119700"/>
                    <a:pt x="119622" y="120000"/>
                    <a:pt x="119122"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87" name="Google Shape;1287;ge77a3e67f9_0_7320"/>
            <p:cNvSpPr/>
            <p:nvPr/>
          </p:nvSpPr>
          <p:spPr>
            <a:xfrm>
              <a:off x="3125558" y="351725"/>
              <a:ext cx="101100" cy="100200"/>
            </a:xfrm>
            <a:custGeom>
              <a:rect b="b" l="l" r="r" t="t"/>
              <a:pathLst>
                <a:path extrusionOk="0" h="120000" w="120000">
                  <a:moveTo>
                    <a:pt x="64134" y="293"/>
                  </a:moveTo>
                  <a:cubicBezTo>
                    <a:pt x="75537" y="293"/>
                    <a:pt x="84656" y="3735"/>
                    <a:pt x="93776" y="9477"/>
                  </a:cubicBezTo>
                  <a:cubicBezTo>
                    <a:pt x="102896" y="16369"/>
                    <a:pt x="107456" y="23255"/>
                    <a:pt x="113157" y="33589"/>
                  </a:cubicBezTo>
                  <a:cubicBezTo>
                    <a:pt x="117717" y="43923"/>
                    <a:pt x="120000" y="54258"/>
                    <a:pt x="120000" y="64592"/>
                  </a:cubicBezTo>
                  <a:cubicBezTo>
                    <a:pt x="118858" y="76076"/>
                    <a:pt x="115440" y="84111"/>
                    <a:pt x="109738" y="93296"/>
                  </a:cubicBezTo>
                  <a:cubicBezTo>
                    <a:pt x="102896" y="102486"/>
                    <a:pt x="96059" y="109372"/>
                    <a:pt x="85798" y="113965"/>
                  </a:cubicBezTo>
                  <a:cubicBezTo>
                    <a:pt x="75537" y="118557"/>
                    <a:pt x="65276" y="120856"/>
                    <a:pt x="55014" y="119706"/>
                  </a:cubicBezTo>
                  <a:cubicBezTo>
                    <a:pt x="43612" y="119706"/>
                    <a:pt x="35634" y="116264"/>
                    <a:pt x="26514" y="109372"/>
                  </a:cubicBezTo>
                  <a:cubicBezTo>
                    <a:pt x="17389" y="103630"/>
                    <a:pt x="10552" y="96744"/>
                    <a:pt x="5992" y="86410"/>
                  </a:cubicBezTo>
                  <a:cubicBezTo>
                    <a:pt x="1432" y="76076"/>
                    <a:pt x="-850" y="66891"/>
                    <a:pt x="290" y="55407"/>
                  </a:cubicBezTo>
                  <a:cubicBezTo>
                    <a:pt x="1432" y="45073"/>
                    <a:pt x="3709" y="35888"/>
                    <a:pt x="10552" y="26703"/>
                  </a:cubicBezTo>
                  <a:cubicBezTo>
                    <a:pt x="16253" y="17513"/>
                    <a:pt x="23090" y="10627"/>
                    <a:pt x="33351" y="6034"/>
                  </a:cubicBezTo>
                  <a:cubicBezTo>
                    <a:pt x="42471" y="1442"/>
                    <a:pt x="52732" y="-856"/>
                    <a:pt x="64134" y="293"/>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88" name="Google Shape;1288;ge77a3e67f9_0_7320"/>
            <p:cNvSpPr/>
            <p:nvPr/>
          </p:nvSpPr>
          <p:spPr>
            <a:xfrm>
              <a:off x="3137684" y="368732"/>
              <a:ext cx="71700" cy="74700"/>
            </a:xfrm>
            <a:custGeom>
              <a:rect b="b" l="l" r="r" t="t"/>
              <a:pathLst>
                <a:path extrusionOk="0" h="120000" w="120000">
                  <a:moveTo>
                    <a:pt x="97600" y="11709"/>
                  </a:moveTo>
                  <a:cubicBezTo>
                    <a:pt x="105600" y="18044"/>
                    <a:pt x="112000" y="27546"/>
                    <a:pt x="116800" y="37049"/>
                  </a:cubicBezTo>
                  <a:cubicBezTo>
                    <a:pt x="120000" y="48137"/>
                    <a:pt x="120000" y="56059"/>
                    <a:pt x="120000" y="67142"/>
                  </a:cubicBezTo>
                  <a:cubicBezTo>
                    <a:pt x="118400" y="78230"/>
                    <a:pt x="115200" y="87733"/>
                    <a:pt x="108800" y="95654"/>
                  </a:cubicBezTo>
                  <a:cubicBezTo>
                    <a:pt x="102400" y="105156"/>
                    <a:pt x="94400" y="109904"/>
                    <a:pt x="84800" y="114658"/>
                  </a:cubicBezTo>
                  <a:cubicBezTo>
                    <a:pt x="73600" y="119407"/>
                    <a:pt x="64000" y="120993"/>
                    <a:pt x="52800" y="119407"/>
                  </a:cubicBezTo>
                  <a:cubicBezTo>
                    <a:pt x="41600" y="117826"/>
                    <a:pt x="32000" y="114658"/>
                    <a:pt x="24000" y="106737"/>
                  </a:cubicBezTo>
                  <a:cubicBezTo>
                    <a:pt x="14400" y="100402"/>
                    <a:pt x="9600" y="92487"/>
                    <a:pt x="4800" y="82984"/>
                  </a:cubicBezTo>
                  <a:cubicBezTo>
                    <a:pt x="0" y="73476"/>
                    <a:pt x="0" y="62393"/>
                    <a:pt x="0" y="52891"/>
                  </a:cubicBezTo>
                  <a:cubicBezTo>
                    <a:pt x="1600" y="41802"/>
                    <a:pt x="6400" y="32300"/>
                    <a:pt x="12800" y="22798"/>
                  </a:cubicBezTo>
                  <a:cubicBezTo>
                    <a:pt x="19200" y="14877"/>
                    <a:pt x="25600" y="8542"/>
                    <a:pt x="36800" y="3794"/>
                  </a:cubicBezTo>
                  <a:cubicBezTo>
                    <a:pt x="46400" y="626"/>
                    <a:pt x="57600" y="-959"/>
                    <a:pt x="68800" y="626"/>
                  </a:cubicBezTo>
                  <a:cubicBezTo>
                    <a:pt x="80000" y="2207"/>
                    <a:pt x="88000" y="5374"/>
                    <a:pt x="97600" y="11709"/>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89" name="Google Shape;1289;ge77a3e67f9_0_7320"/>
            <p:cNvSpPr/>
            <p:nvPr/>
          </p:nvSpPr>
          <p:spPr>
            <a:xfrm>
              <a:off x="3154807" y="385254"/>
              <a:ext cx="41700" cy="41700"/>
            </a:xfrm>
            <a:custGeom>
              <a:rect b="b" l="l" r="r" t="t"/>
              <a:pathLst>
                <a:path extrusionOk="0" h="120000" w="120000">
                  <a:moveTo>
                    <a:pt x="108572" y="28572"/>
                  </a:moveTo>
                  <a:cubicBezTo>
                    <a:pt x="114283" y="37144"/>
                    <a:pt x="117144" y="45716"/>
                    <a:pt x="120000" y="57144"/>
                  </a:cubicBezTo>
                  <a:cubicBezTo>
                    <a:pt x="120000" y="71427"/>
                    <a:pt x="117144" y="80000"/>
                    <a:pt x="111427" y="88572"/>
                  </a:cubicBezTo>
                  <a:cubicBezTo>
                    <a:pt x="105716" y="100000"/>
                    <a:pt x="100000" y="105716"/>
                    <a:pt x="91427" y="111427"/>
                  </a:cubicBezTo>
                  <a:cubicBezTo>
                    <a:pt x="82855" y="117144"/>
                    <a:pt x="71427" y="120000"/>
                    <a:pt x="62855" y="120000"/>
                  </a:cubicBezTo>
                  <a:cubicBezTo>
                    <a:pt x="51427" y="120000"/>
                    <a:pt x="40000" y="117144"/>
                    <a:pt x="31427" y="111427"/>
                  </a:cubicBezTo>
                  <a:cubicBezTo>
                    <a:pt x="22855" y="108572"/>
                    <a:pt x="14283" y="100000"/>
                    <a:pt x="8572" y="91427"/>
                  </a:cubicBezTo>
                  <a:cubicBezTo>
                    <a:pt x="2855" y="82855"/>
                    <a:pt x="0" y="74283"/>
                    <a:pt x="0" y="62855"/>
                  </a:cubicBezTo>
                  <a:cubicBezTo>
                    <a:pt x="0" y="51427"/>
                    <a:pt x="0" y="42855"/>
                    <a:pt x="5716" y="31427"/>
                  </a:cubicBezTo>
                  <a:cubicBezTo>
                    <a:pt x="11427" y="22855"/>
                    <a:pt x="14283" y="14283"/>
                    <a:pt x="25716" y="8572"/>
                  </a:cubicBezTo>
                  <a:cubicBezTo>
                    <a:pt x="34283" y="2855"/>
                    <a:pt x="45716" y="0"/>
                    <a:pt x="57144" y="0"/>
                  </a:cubicBezTo>
                  <a:cubicBezTo>
                    <a:pt x="68572" y="0"/>
                    <a:pt x="77144" y="2855"/>
                    <a:pt x="85716" y="5716"/>
                  </a:cubicBezTo>
                  <a:cubicBezTo>
                    <a:pt x="97144" y="11427"/>
                    <a:pt x="102855" y="17144"/>
                    <a:pt x="108572" y="2857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90" name="Google Shape;1290;ge77a3e67f9_0_7320"/>
            <p:cNvSpPr/>
            <p:nvPr/>
          </p:nvSpPr>
          <p:spPr>
            <a:xfrm>
              <a:off x="2977815" y="8401338"/>
              <a:ext cx="392100" cy="391800"/>
            </a:xfrm>
            <a:custGeom>
              <a:rect b="b" l="l" r="r" t="t"/>
              <a:pathLst>
                <a:path extrusionOk="0" h="120000" w="120000">
                  <a:moveTo>
                    <a:pt x="102502" y="17575"/>
                  </a:moveTo>
                  <a:cubicBezTo>
                    <a:pt x="110244" y="25304"/>
                    <a:pt x="115009" y="33631"/>
                    <a:pt x="117991" y="44332"/>
                  </a:cubicBezTo>
                  <a:cubicBezTo>
                    <a:pt x="120669" y="55040"/>
                    <a:pt x="120669" y="64554"/>
                    <a:pt x="117991" y="75256"/>
                  </a:cubicBezTo>
                  <a:cubicBezTo>
                    <a:pt x="115009" y="85957"/>
                    <a:pt x="110244" y="94582"/>
                    <a:pt x="102502" y="102311"/>
                  </a:cubicBezTo>
                  <a:cubicBezTo>
                    <a:pt x="94755" y="110339"/>
                    <a:pt x="86417" y="115096"/>
                    <a:pt x="75694" y="117770"/>
                  </a:cubicBezTo>
                  <a:cubicBezTo>
                    <a:pt x="64970" y="120743"/>
                    <a:pt x="55141" y="120743"/>
                    <a:pt x="44716" y="117770"/>
                  </a:cubicBezTo>
                  <a:cubicBezTo>
                    <a:pt x="33993" y="115096"/>
                    <a:pt x="25357" y="110041"/>
                    <a:pt x="17609" y="102013"/>
                  </a:cubicBezTo>
                  <a:cubicBezTo>
                    <a:pt x="9570" y="94284"/>
                    <a:pt x="4804" y="85957"/>
                    <a:pt x="2121" y="75256"/>
                  </a:cubicBezTo>
                  <a:cubicBezTo>
                    <a:pt x="-855" y="64554"/>
                    <a:pt x="-556" y="55040"/>
                    <a:pt x="2121" y="44332"/>
                  </a:cubicBezTo>
                  <a:cubicBezTo>
                    <a:pt x="5102" y="33631"/>
                    <a:pt x="9570" y="25603"/>
                    <a:pt x="17609" y="17575"/>
                  </a:cubicBezTo>
                  <a:cubicBezTo>
                    <a:pt x="25357" y="9846"/>
                    <a:pt x="33993" y="5089"/>
                    <a:pt x="44716" y="2116"/>
                  </a:cubicBezTo>
                  <a:cubicBezTo>
                    <a:pt x="55141" y="-557"/>
                    <a:pt x="64970" y="-855"/>
                    <a:pt x="75694" y="2116"/>
                  </a:cubicBezTo>
                  <a:cubicBezTo>
                    <a:pt x="86417" y="4790"/>
                    <a:pt x="94755" y="9547"/>
                    <a:pt x="102502" y="17575"/>
                  </a:cubicBezTo>
                </a:path>
              </a:pathLst>
            </a:custGeom>
            <a:solidFill>
              <a:srgbClr val="EAEAEA">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91" name="Google Shape;1291;ge77a3e67f9_0_7320"/>
            <p:cNvSpPr/>
            <p:nvPr/>
          </p:nvSpPr>
          <p:spPr>
            <a:xfrm>
              <a:off x="2975022" y="8402832"/>
              <a:ext cx="187500" cy="204600"/>
            </a:xfrm>
            <a:custGeom>
              <a:rect b="b" l="l" r="r" t="t"/>
              <a:pathLst>
                <a:path extrusionOk="0" h="120000" w="120000">
                  <a:moveTo>
                    <a:pt x="33927" y="35600"/>
                  </a:moveTo>
                  <a:cubicBezTo>
                    <a:pt x="9422" y="58566"/>
                    <a:pt x="0" y="83827"/>
                    <a:pt x="0" y="120000"/>
                  </a:cubicBezTo>
                  <a:lnTo>
                    <a:pt x="120000" y="120000"/>
                  </a:lnTo>
                  <a:lnTo>
                    <a:pt x="120000" y="0"/>
                  </a:lnTo>
                  <a:cubicBezTo>
                    <a:pt x="93611" y="0"/>
                    <a:pt x="57800" y="13205"/>
                    <a:pt x="33927" y="35600"/>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92" name="Google Shape;1292;ge77a3e67f9_0_7320"/>
            <p:cNvSpPr/>
            <p:nvPr/>
          </p:nvSpPr>
          <p:spPr>
            <a:xfrm>
              <a:off x="3009266" y="8401228"/>
              <a:ext cx="273000" cy="197400"/>
            </a:xfrm>
            <a:custGeom>
              <a:rect b="b" l="l" r="r" t="t"/>
              <a:pathLst>
                <a:path extrusionOk="0" h="120000" w="120000">
                  <a:moveTo>
                    <a:pt x="55744" y="2277"/>
                  </a:moveTo>
                  <a:cubicBezTo>
                    <a:pt x="32338" y="8195"/>
                    <a:pt x="12766" y="27122"/>
                    <a:pt x="0" y="51968"/>
                  </a:cubicBezTo>
                  <a:lnTo>
                    <a:pt x="70638" y="119999"/>
                  </a:lnTo>
                  <a:lnTo>
                    <a:pt x="120000" y="21803"/>
                  </a:lnTo>
                  <a:cubicBezTo>
                    <a:pt x="102127" y="3462"/>
                    <a:pt x="78722" y="-4227"/>
                    <a:pt x="55744" y="2277"/>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93" name="Google Shape;1293;ge77a3e67f9_0_7320"/>
            <p:cNvSpPr/>
            <p:nvPr/>
          </p:nvSpPr>
          <p:spPr>
            <a:xfrm>
              <a:off x="3082036" y="8401650"/>
              <a:ext cx="264300" cy="197100"/>
            </a:xfrm>
            <a:custGeom>
              <a:rect b="b" l="l" r="r" t="t"/>
              <a:pathLst>
                <a:path extrusionOk="0" h="120000" w="120000">
                  <a:moveTo>
                    <a:pt x="67250" y="5590"/>
                  </a:moveTo>
                  <a:cubicBezTo>
                    <a:pt x="44394" y="-4489"/>
                    <a:pt x="20222" y="-340"/>
                    <a:pt x="0" y="13296"/>
                  </a:cubicBezTo>
                  <a:lnTo>
                    <a:pt x="40438" y="120000"/>
                  </a:lnTo>
                  <a:lnTo>
                    <a:pt x="120000" y="65460"/>
                  </a:lnTo>
                  <a:cubicBezTo>
                    <a:pt x="109011" y="36413"/>
                    <a:pt x="90550" y="15664"/>
                    <a:pt x="67250" y="5590"/>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94" name="Google Shape;1294;ge77a3e67f9_0_7320"/>
            <p:cNvSpPr/>
            <p:nvPr/>
          </p:nvSpPr>
          <p:spPr>
            <a:xfrm>
              <a:off x="3180491" y="8591178"/>
              <a:ext cx="187500" cy="204600"/>
            </a:xfrm>
            <a:custGeom>
              <a:rect b="b" l="l" r="r" t="t"/>
              <a:pathLst>
                <a:path extrusionOk="0" h="120000" w="120000">
                  <a:moveTo>
                    <a:pt x="85444" y="83827"/>
                  </a:moveTo>
                  <a:cubicBezTo>
                    <a:pt x="110577" y="61433"/>
                    <a:pt x="120000" y="35600"/>
                    <a:pt x="120000" y="0"/>
                  </a:cubicBezTo>
                  <a:lnTo>
                    <a:pt x="0" y="0"/>
                  </a:lnTo>
                  <a:lnTo>
                    <a:pt x="0" y="120000"/>
                  </a:lnTo>
                  <a:cubicBezTo>
                    <a:pt x="26388" y="120000"/>
                    <a:pt x="61572" y="106794"/>
                    <a:pt x="85444" y="83827"/>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95" name="Google Shape;1295;ge77a3e67f9_0_7320"/>
            <p:cNvSpPr/>
            <p:nvPr/>
          </p:nvSpPr>
          <p:spPr>
            <a:xfrm>
              <a:off x="3060633" y="8599739"/>
              <a:ext cx="273000" cy="194400"/>
            </a:xfrm>
            <a:custGeom>
              <a:rect b="b" l="l" r="r" t="t"/>
              <a:pathLst>
                <a:path extrusionOk="0" h="120000" w="120000">
                  <a:moveTo>
                    <a:pt x="64483" y="118322"/>
                  </a:moveTo>
                  <a:cubicBezTo>
                    <a:pt x="87544" y="112379"/>
                    <a:pt x="107616" y="93352"/>
                    <a:pt x="120000" y="68376"/>
                  </a:cubicBezTo>
                  <a:lnTo>
                    <a:pt x="49111" y="0"/>
                  </a:lnTo>
                  <a:lnTo>
                    <a:pt x="0" y="98700"/>
                  </a:lnTo>
                  <a:cubicBezTo>
                    <a:pt x="17933" y="115946"/>
                    <a:pt x="40994" y="123675"/>
                    <a:pt x="64483" y="118322"/>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96" name="Google Shape;1296;ge77a3e67f9_0_7320"/>
            <p:cNvSpPr/>
            <p:nvPr/>
          </p:nvSpPr>
          <p:spPr>
            <a:xfrm>
              <a:off x="2996425" y="8599739"/>
              <a:ext cx="264300" cy="197100"/>
            </a:xfrm>
            <a:custGeom>
              <a:rect b="b" l="l" r="r" t="t"/>
              <a:pathLst>
                <a:path extrusionOk="0" h="120000" w="120000">
                  <a:moveTo>
                    <a:pt x="52500" y="114409"/>
                  </a:moveTo>
                  <a:cubicBezTo>
                    <a:pt x="75883" y="124489"/>
                    <a:pt x="99705" y="120340"/>
                    <a:pt x="120000" y="106703"/>
                  </a:cubicBezTo>
                  <a:lnTo>
                    <a:pt x="79411" y="0"/>
                  </a:lnTo>
                  <a:lnTo>
                    <a:pt x="0" y="54539"/>
                  </a:lnTo>
                  <a:cubicBezTo>
                    <a:pt x="11027" y="81805"/>
                    <a:pt x="29561" y="103147"/>
                    <a:pt x="52500" y="114409"/>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97" name="Google Shape;1297;ge77a3e67f9_0_7320"/>
            <p:cNvSpPr/>
            <p:nvPr/>
          </p:nvSpPr>
          <p:spPr>
            <a:xfrm>
              <a:off x="2998606" y="8426168"/>
              <a:ext cx="345900" cy="345600"/>
            </a:xfrm>
            <a:custGeom>
              <a:rect b="b" l="l" r="r" t="t"/>
              <a:pathLst>
                <a:path extrusionOk="0" h="120000" w="120000">
                  <a:moveTo>
                    <a:pt x="102505" y="17462"/>
                  </a:moveTo>
                  <a:cubicBezTo>
                    <a:pt x="110240" y="25520"/>
                    <a:pt x="114951" y="33916"/>
                    <a:pt x="117976" y="44327"/>
                  </a:cubicBezTo>
                  <a:cubicBezTo>
                    <a:pt x="120668" y="55070"/>
                    <a:pt x="120668" y="65143"/>
                    <a:pt x="117976" y="75554"/>
                  </a:cubicBezTo>
                  <a:cubicBezTo>
                    <a:pt x="114951" y="86297"/>
                    <a:pt x="110240" y="94693"/>
                    <a:pt x="102505" y="102414"/>
                  </a:cubicBezTo>
                  <a:cubicBezTo>
                    <a:pt x="94769" y="110472"/>
                    <a:pt x="86022" y="115177"/>
                    <a:pt x="75594" y="117861"/>
                  </a:cubicBezTo>
                  <a:cubicBezTo>
                    <a:pt x="64834" y="120883"/>
                    <a:pt x="55412" y="120545"/>
                    <a:pt x="44652" y="117861"/>
                  </a:cubicBezTo>
                  <a:cubicBezTo>
                    <a:pt x="33887" y="114839"/>
                    <a:pt x="25477" y="110472"/>
                    <a:pt x="17741" y="102414"/>
                  </a:cubicBezTo>
                  <a:cubicBezTo>
                    <a:pt x="10006" y="94693"/>
                    <a:pt x="4958" y="85959"/>
                    <a:pt x="2271" y="75554"/>
                  </a:cubicBezTo>
                  <a:cubicBezTo>
                    <a:pt x="-758" y="64805"/>
                    <a:pt x="-758" y="55070"/>
                    <a:pt x="2271" y="44327"/>
                  </a:cubicBezTo>
                  <a:cubicBezTo>
                    <a:pt x="4958" y="33916"/>
                    <a:pt x="10006" y="25520"/>
                    <a:pt x="17741" y="17462"/>
                  </a:cubicBezTo>
                  <a:cubicBezTo>
                    <a:pt x="25477" y="9741"/>
                    <a:pt x="33887" y="5036"/>
                    <a:pt x="44652" y="2014"/>
                  </a:cubicBezTo>
                  <a:cubicBezTo>
                    <a:pt x="55412" y="-669"/>
                    <a:pt x="65166" y="-669"/>
                    <a:pt x="75594" y="2014"/>
                  </a:cubicBezTo>
                  <a:cubicBezTo>
                    <a:pt x="86359" y="5036"/>
                    <a:pt x="94769" y="9741"/>
                    <a:pt x="102505" y="17462"/>
                  </a:cubicBezTo>
                </a:path>
              </a:pathLst>
            </a:custGeom>
            <a:solidFill>
              <a:srgbClr val="08080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1298" name="Google Shape;1298;ge77a3e67f9_0_7320"/>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299" name="Google Shape;1299;ge77a3e67f9_0_7320"/>
          <p:cNvSpPr/>
          <p:nvPr>
            <p:ph idx="2" type="pic"/>
          </p:nvPr>
        </p:nvSpPr>
        <p:spPr>
          <a:xfrm>
            <a:off x="7557165" y="1575508"/>
            <a:ext cx="2792100" cy="3706800"/>
          </a:xfrm>
          <a:prstGeom prst="rect">
            <a:avLst/>
          </a:prstGeom>
          <a:solidFill>
            <a:srgbClr val="F2F2F2"/>
          </a:solidFill>
          <a:ln>
            <a:noFill/>
          </a:ln>
        </p:spPr>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
  <p:cSld name="68">
    <p:spTree>
      <p:nvGrpSpPr>
        <p:cNvPr id="1300" name="Shape 1300"/>
        <p:cNvGrpSpPr/>
        <p:nvPr/>
      </p:nvGrpSpPr>
      <p:grpSpPr>
        <a:xfrm>
          <a:off x="0" y="0"/>
          <a:ext cx="0" cy="0"/>
          <a:chOff x="0" y="0"/>
          <a:chExt cx="0" cy="0"/>
        </a:xfrm>
      </p:grpSpPr>
      <p:sp>
        <p:nvSpPr>
          <p:cNvPr id="1301" name="Google Shape;1301;ge77a3e67f9_0_7339"/>
          <p:cNvSpPr/>
          <p:nvPr/>
        </p:nvSpPr>
        <p:spPr>
          <a:xfrm>
            <a:off x="6476950" y="0"/>
            <a:ext cx="57153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302" name="Google Shape;1302;ge77a3e67f9_0_7339"/>
          <p:cNvGrpSpPr/>
          <p:nvPr/>
        </p:nvGrpSpPr>
        <p:grpSpPr>
          <a:xfrm>
            <a:off x="5088171" y="1509799"/>
            <a:ext cx="2777550" cy="3919500"/>
            <a:chOff x="0" y="0"/>
            <a:chExt cx="5555100" cy="7839000"/>
          </a:xfrm>
        </p:grpSpPr>
        <p:sp>
          <p:nvSpPr>
            <p:cNvPr id="1303" name="Google Shape;1303;ge77a3e67f9_0_7339"/>
            <p:cNvSpPr/>
            <p:nvPr/>
          </p:nvSpPr>
          <p:spPr>
            <a:xfrm>
              <a:off x="0" y="0"/>
              <a:ext cx="5555100" cy="7839000"/>
            </a:xfrm>
            <a:custGeom>
              <a:rect b="b" l="l" r="r" t="t"/>
              <a:pathLst>
                <a:path extrusionOk="0" h="120000" w="120000">
                  <a:moveTo>
                    <a:pt x="113455" y="120000"/>
                  </a:moveTo>
                  <a:lnTo>
                    <a:pt x="6544" y="120000"/>
                  </a:lnTo>
                  <a:cubicBezTo>
                    <a:pt x="2916" y="120000"/>
                    <a:pt x="0" y="117922"/>
                    <a:pt x="0" y="115361"/>
                  </a:cubicBezTo>
                  <a:lnTo>
                    <a:pt x="0" y="4638"/>
                  </a:lnTo>
                  <a:cubicBezTo>
                    <a:pt x="0" y="2077"/>
                    <a:pt x="2916" y="0"/>
                    <a:pt x="6544" y="0"/>
                  </a:cubicBezTo>
                  <a:lnTo>
                    <a:pt x="113455" y="0"/>
                  </a:lnTo>
                  <a:cubicBezTo>
                    <a:pt x="117083" y="0"/>
                    <a:pt x="120000" y="2077"/>
                    <a:pt x="120000" y="4638"/>
                  </a:cubicBezTo>
                  <a:lnTo>
                    <a:pt x="120000" y="115361"/>
                  </a:lnTo>
                  <a:cubicBezTo>
                    <a:pt x="120000" y="117922"/>
                    <a:pt x="117083" y="120000"/>
                    <a:pt x="113455"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04" name="Google Shape;1304;ge77a3e67f9_0_7339"/>
            <p:cNvSpPr/>
            <p:nvPr/>
          </p:nvSpPr>
          <p:spPr>
            <a:xfrm>
              <a:off x="33695" y="37439"/>
              <a:ext cx="5484000" cy="7767900"/>
            </a:xfrm>
            <a:custGeom>
              <a:rect b="b" l="l" r="r" t="t"/>
              <a:pathLst>
                <a:path extrusionOk="0" h="120000" w="120000">
                  <a:moveTo>
                    <a:pt x="114150" y="120000"/>
                  </a:moveTo>
                  <a:lnTo>
                    <a:pt x="5850" y="120000"/>
                  </a:lnTo>
                  <a:cubicBezTo>
                    <a:pt x="2600" y="120000"/>
                    <a:pt x="0" y="118150"/>
                    <a:pt x="0" y="115866"/>
                  </a:cubicBezTo>
                  <a:lnTo>
                    <a:pt x="0" y="4133"/>
                  </a:lnTo>
                  <a:cubicBezTo>
                    <a:pt x="0" y="1850"/>
                    <a:pt x="2600" y="0"/>
                    <a:pt x="5850" y="0"/>
                  </a:cubicBezTo>
                  <a:lnTo>
                    <a:pt x="114150" y="0"/>
                  </a:lnTo>
                  <a:cubicBezTo>
                    <a:pt x="117400" y="0"/>
                    <a:pt x="120000" y="1850"/>
                    <a:pt x="120000" y="4133"/>
                  </a:cubicBezTo>
                  <a:lnTo>
                    <a:pt x="120000" y="115866"/>
                  </a:lnTo>
                  <a:cubicBezTo>
                    <a:pt x="120000" y="118150"/>
                    <a:pt x="117400" y="120000"/>
                    <a:pt x="114150"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05" name="Google Shape;1305;ge77a3e67f9_0_7339"/>
            <p:cNvSpPr/>
            <p:nvPr/>
          </p:nvSpPr>
          <p:spPr>
            <a:xfrm>
              <a:off x="318232" y="662672"/>
              <a:ext cx="4914900" cy="6517200"/>
            </a:xfrm>
            <a:custGeom>
              <a:rect b="b" l="l" r="r" t="t"/>
              <a:pathLst>
                <a:path extrusionOk="0" h="120000" w="120000">
                  <a:moveTo>
                    <a:pt x="119127" y="120000"/>
                  </a:moveTo>
                  <a:lnTo>
                    <a:pt x="872" y="120000"/>
                  </a:lnTo>
                  <a:cubicBezTo>
                    <a:pt x="394" y="120000"/>
                    <a:pt x="0" y="119705"/>
                    <a:pt x="0" y="119344"/>
                  </a:cubicBezTo>
                  <a:lnTo>
                    <a:pt x="0" y="655"/>
                  </a:lnTo>
                  <a:cubicBezTo>
                    <a:pt x="0" y="294"/>
                    <a:pt x="394" y="0"/>
                    <a:pt x="872" y="0"/>
                  </a:cubicBezTo>
                  <a:lnTo>
                    <a:pt x="119127" y="0"/>
                  </a:lnTo>
                  <a:cubicBezTo>
                    <a:pt x="119627" y="0"/>
                    <a:pt x="120000" y="294"/>
                    <a:pt x="120000" y="655"/>
                  </a:cubicBezTo>
                  <a:lnTo>
                    <a:pt x="120000" y="119344"/>
                  </a:lnTo>
                  <a:cubicBezTo>
                    <a:pt x="120000" y="119705"/>
                    <a:pt x="119627" y="120000"/>
                    <a:pt x="1191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06" name="Google Shape;1306;ge77a3e67f9_0_7339"/>
            <p:cNvSpPr/>
            <p:nvPr/>
          </p:nvSpPr>
          <p:spPr>
            <a:xfrm>
              <a:off x="336952" y="677647"/>
              <a:ext cx="4881300" cy="6483600"/>
            </a:xfrm>
            <a:custGeom>
              <a:rect b="b" l="l" r="r" t="t"/>
              <a:pathLst>
                <a:path extrusionOk="0" h="120000" w="120000">
                  <a:moveTo>
                    <a:pt x="119122" y="120000"/>
                  </a:moveTo>
                  <a:lnTo>
                    <a:pt x="877" y="120000"/>
                  </a:lnTo>
                  <a:cubicBezTo>
                    <a:pt x="394" y="120000"/>
                    <a:pt x="0" y="119700"/>
                    <a:pt x="0" y="119338"/>
                  </a:cubicBezTo>
                  <a:lnTo>
                    <a:pt x="0" y="661"/>
                  </a:lnTo>
                  <a:cubicBezTo>
                    <a:pt x="0" y="300"/>
                    <a:pt x="394" y="0"/>
                    <a:pt x="877" y="0"/>
                  </a:cubicBezTo>
                  <a:lnTo>
                    <a:pt x="119122" y="0"/>
                  </a:lnTo>
                  <a:cubicBezTo>
                    <a:pt x="119622" y="0"/>
                    <a:pt x="120000" y="300"/>
                    <a:pt x="120000" y="661"/>
                  </a:cubicBezTo>
                  <a:lnTo>
                    <a:pt x="120000" y="119338"/>
                  </a:lnTo>
                  <a:cubicBezTo>
                    <a:pt x="120000" y="119700"/>
                    <a:pt x="119622" y="120000"/>
                    <a:pt x="119122"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07" name="Google Shape;1307;ge77a3e67f9_0_7339"/>
            <p:cNvSpPr/>
            <p:nvPr/>
          </p:nvSpPr>
          <p:spPr>
            <a:xfrm>
              <a:off x="2733685" y="310743"/>
              <a:ext cx="88500" cy="88500"/>
            </a:xfrm>
            <a:custGeom>
              <a:rect b="b" l="l" r="r" t="t"/>
              <a:pathLst>
                <a:path extrusionOk="0" h="120000" w="120000">
                  <a:moveTo>
                    <a:pt x="64753" y="0"/>
                  </a:moveTo>
                  <a:cubicBezTo>
                    <a:pt x="76262" y="1141"/>
                    <a:pt x="85472" y="3418"/>
                    <a:pt x="94676" y="10261"/>
                  </a:cubicBezTo>
                  <a:cubicBezTo>
                    <a:pt x="103885" y="15962"/>
                    <a:pt x="108490" y="23940"/>
                    <a:pt x="114242" y="34201"/>
                  </a:cubicBezTo>
                  <a:cubicBezTo>
                    <a:pt x="118847" y="43321"/>
                    <a:pt x="120000" y="52446"/>
                    <a:pt x="120000" y="63843"/>
                  </a:cubicBezTo>
                  <a:cubicBezTo>
                    <a:pt x="118847" y="74104"/>
                    <a:pt x="116547" y="84365"/>
                    <a:pt x="110790" y="93485"/>
                  </a:cubicBezTo>
                  <a:cubicBezTo>
                    <a:pt x="103885" y="102610"/>
                    <a:pt x="96981" y="109447"/>
                    <a:pt x="86619" y="114007"/>
                  </a:cubicBezTo>
                  <a:cubicBezTo>
                    <a:pt x="76262" y="118567"/>
                    <a:pt x="65900" y="120850"/>
                    <a:pt x="55543" y="119709"/>
                  </a:cubicBezTo>
                  <a:cubicBezTo>
                    <a:pt x="44034" y="118567"/>
                    <a:pt x="35977" y="115149"/>
                    <a:pt x="26767" y="109447"/>
                  </a:cubicBezTo>
                  <a:cubicBezTo>
                    <a:pt x="17557" y="102610"/>
                    <a:pt x="10653" y="95768"/>
                    <a:pt x="6048" y="86648"/>
                  </a:cubicBezTo>
                  <a:cubicBezTo>
                    <a:pt x="1443" y="76387"/>
                    <a:pt x="-856" y="67267"/>
                    <a:pt x="296" y="55865"/>
                  </a:cubicBezTo>
                  <a:cubicBezTo>
                    <a:pt x="1443" y="44462"/>
                    <a:pt x="3748" y="35343"/>
                    <a:pt x="10653" y="26223"/>
                  </a:cubicBezTo>
                  <a:cubicBezTo>
                    <a:pt x="16410" y="17103"/>
                    <a:pt x="23315" y="11402"/>
                    <a:pt x="33671" y="6842"/>
                  </a:cubicBezTo>
                  <a:cubicBezTo>
                    <a:pt x="42881" y="1141"/>
                    <a:pt x="53243" y="0"/>
                    <a:pt x="64753" y="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08" name="Google Shape;1308;ge77a3e67f9_0_7339"/>
            <p:cNvSpPr/>
            <p:nvPr/>
          </p:nvSpPr>
          <p:spPr>
            <a:xfrm>
              <a:off x="2744826" y="322515"/>
              <a:ext cx="65400" cy="65400"/>
            </a:xfrm>
            <a:custGeom>
              <a:rect b="b" l="l" r="r" t="t"/>
              <a:pathLst>
                <a:path extrusionOk="0" h="120000" w="120000">
                  <a:moveTo>
                    <a:pt x="97207" y="13268"/>
                  </a:moveTo>
                  <a:cubicBezTo>
                    <a:pt x="105128" y="19602"/>
                    <a:pt x="111463" y="25937"/>
                    <a:pt x="116211" y="37020"/>
                  </a:cubicBezTo>
                  <a:cubicBezTo>
                    <a:pt x="119378" y="46528"/>
                    <a:pt x="120965" y="56030"/>
                    <a:pt x="119378" y="67113"/>
                  </a:cubicBezTo>
                  <a:cubicBezTo>
                    <a:pt x="117798" y="76616"/>
                    <a:pt x="114630" y="87704"/>
                    <a:pt x="108295" y="97207"/>
                  </a:cubicBezTo>
                  <a:cubicBezTo>
                    <a:pt x="101961" y="105128"/>
                    <a:pt x="92458" y="111463"/>
                    <a:pt x="82956" y="116211"/>
                  </a:cubicBezTo>
                  <a:cubicBezTo>
                    <a:pt x="71867" y="119378"/>
                    <a:pt x="63946" y="120965"/>
                    <a:pt x="52863" y="119378"/>
                  </a:cubicBezTo>
                  <a:cubicBezTo>
                    <a:pt x="41774" y="117798"/>
                    <a:pt x="33853" y="114630"/>
                    <a:pt x="24351" y="108295"/>
                  </a:cubicBezTo>
                  <a:cubicBezTo>
                    <a:pt x="14848" y="101961"/>
                    <a:pt x="10100" y="92458"/>
                    <a:pt x="5346" y="82956"/>
                  </a:cubicBezTo>
                  <a:cubicBezTo>
                    <a:pt x="598" y="71867"/>
                    <a:pt x="-988" y="63946"/>
                    <a:pt x="598" y="52863"/>
                  </a:cubicBezTo>
                  <a:cubicBezTo>
                    <a:pt x="2179" y="41774"/>
                    <a:pt x="6933" y="32272"/>
                    <a:pt x="13268" y="24351"/>
                  </a:cubicBezTo>
                  <a:cubicBezTo>
                    <a:pt x="19602" y="14848"/>
                    <a:pt x="25937" y="10100"/>
                    <a:pt x="37020" y="5346"/>
                  </a:cubicBezTo>
                  <a:cubicBezTo>
                    <a:pt x="46528" y="598"/>
                    <a:pt x="57611" y="-988"/>
                    <a:pt x="68700" y="598"/>
                  </a:cubicBezTo>
                  <a:cubicBezTo>
                    <a:pt x="78202" y="2179"/>
                    <a:pt x="87704" y="5346"/>
                    <a:pt x="97207" y="1326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09" name="Google Shape;1309;ge77a3e67f9_0_7339"/>
            <p:cNvSpPr/>
            <p:nvPr/>
          </p:nvSpPr>
          <p:spPr>
            <a:xfrm>
              <a:off x="2759261" y="336952"/>
              <a:ext cx="36600" cy="36600"/>
            </a:xfrm>
            <a:custGeom>
              <a:rect b="b" l="l" r="r" t="t"/>
              <a:pathLst>
                <a:path extrusionOk="0" h="120000" w="120000">
                  <a:moveTo>
                    <a:pt x="111427" y="28572"/>
                  </a:moveTo>
                  <a:cubicBezTo>
                    <a:pt x="117144" y="37144"/>
                    <a:pt x="120000" y="45716"/>
                    <a:pt x="120000" y="57144"/>
                  </a:cubicBezTo>
                  <a:cubicBezTo>
                    <a:pt x="120000" y="68572"/>
                    <a:pt x="117144" y="77144"/>
                    <a:pt x="114283" y="88572"/>
                  </a:cubicBezTo>
                  <a:cubicBezTo>
                    <a:pt x="108572" y="100000"/>
                    <a:pt x="100000" y="105716"/>
                    <a:pt x="91427" y="111427"/>
                  </a:cubicBezTo>
                  <a:cubicBezTo>
                    <a:pt x="80000" y="117144"/>
                    <a:pt x="74283" y="120000"/>
                    <a:pt x="62855" y="120000"/>
                  </a:cubicBezTo>
                  <a:cubicBezTo>
                    <a:pt x="51427" y="120000"/>
                    <a:pt x="40000" y="114283"/>
                    <a:pt x="31427" y="111427"/>
                  </a:cubicBezTo>
                  <a:cubicBezTo>
                    <a:pt x="20000" y="105716"/>
                    <a:pt x="14283" y="100000"/>
                    <a:pt x="8572" y="91427"/>
                  </a:cubicBezTo>
                  <a:cubicBezTo>
                    <a:pt x="2855" y="82855"/>
                    <a:pt x="0" y="74283"/>
                    <a:pt x="0" y="62855"/>
                  </a:cubicBezTo>
                  <a:cubicBezTo>
                    <a:pt x="0" y="51427"/>
                    <a:pt x="2855" y="42855"/>
                    <a:pt x="5716" y="31427"/>
                  </a:cubicBezTo>
                  <a:cubicBezTo>
                    <a:pt x="11427" y="22855"/>
                    <a:pt x="20000" y="14283"/>
                    <a:pt x="28572" y="8572"/>
                  </a:cubicBezTo>
                  <a:cubicBezTo>
                    <a:pt x="37144" y="2855"/>
                    <a:pt x="45716" y="0"/>
                    <a:pt x="57144" y="0"/>
                  </a:cubicBezTo>
                  <a:cubicBezTo>
                    <a:pt x="68572" y="0"/>
                    <a:pt x="77144" y="0"/>
                    <a:pt x="88572" y="5716"/>
                  </a:cubicBezTo>
                  <a:cubicBezTo>
                    <a:pt x="97144" y="11427"/>
                    <a:pt x="105716" y="17144"/>
                    <a:pt x="111427" y="2857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10" name="Google Shape;1310;ge77a3e67f9_0_7339"/>
            <p:cNvSpPr/>
            <p:nvPr/>
          </p:nvSpPr>
          <p:spPr>
            <a:xfrm>
              <a:off x="2600710" y="7347992"/>
              <a:ext cx="342600" cy="342900"/>
            </a:xfrm>
            <a:custGeom>
              <a:rect b="b" l="l" r="r" t="t"/>
              <a:pathLst>
                <a:path extrusionOk="0" h="120000" w="120000">
                  <a:moveTo>
                    <a:pt x="102369" y="17862"/>
                  </a:moveTo>
                  <a:cubicBezTo>
                    <a:pt x="110401" y="25586"/>
                    <a:pt x="115161" y="33907"/>
                    <a:pt x="118135" y="44601"/>
                  </a:cubicBezTo>
                  <a:cubicBezTo>
                    <a:pt x="120811" y="55296"/>
                    <a:pt x="120512" y="64804"/>
                    <a:pt x="117837" y="75504"/>
                  </a:cubicBezTo>
                  <a:cubicBezTo>
                    <a:pt x="114862" y="86199"/>
                    <a:pt x="110103" y="94222"/>
                    <a:pt x="102369" y="102244"/>
                  </a:cubicBezTo>
                  <a:cubicBezTo>
                    <a:pt x="94337" y="109969"/>
                    <a:pt x="86304" y="115021"/>
                    <a:pt x="75597" y="117991"/>
                  </a:cubicBezTo>
                  <a:cubicBezTo>
                    <a:pt x="64883" y="120663"/>
                    <a:pt x="55364" y="120663"/>
                    <a:pt x="44656" y="117991"/>
                  </a:cubicBezTo>
                  <a:cubicBezTo>
                    <a:pt x="33948" y="115021"/>
                    <a:pt x="25617" y="109969"/>
                    <a:pt x="17883" y="102244"/>
                  </a:cubicBezTo>
                  <a:cubicBezTo>
                    <a:pt x="9851" y="94222"/>
                    <a:pt x="4793" y="86199"/>
                    <a:pt x="2117" y="75504"/>
                  </a:cubicBezTo>
                  <a:cubicBezTo>
                    <a:pt x="-856" y="64804"/>
                    <a:pt x="-557" y="55296"/>
                    <a:pt x="2117" y="44601"/>
                  </a:cubicBezTo>
                  <a:cubicBezTo>
                    <a:pt x="5092" y="33907"/>
                    <a:pt x="9851" y="25586"/>
                    <a:pt x="17883" y="17862"/>
                  </a:cubicBezTo>
                  <a:cubicBezTo>
                    <a:pt x="25617" y="9839"/>
                    <a:pt x="33948" y="4787"/>
                    <a:pt x="44656" y="2115"/>
                  </a:cubicBezTo>
                  <a:cubicBezTo>
                    <a:pt x="55364" y="-855"/>
                    <a:pt x="64883" y="-556"/>
                    <a:pt x="75597" y="2115"/>
                  </a:cubicBezTo>
                  <a:cubicBezTo>
                    <a:pt x="86304" y="5085"/>
                    <a:pt x="94635" y="9839"/>
                    <a:pt x="102369" y="17862"/>
                  </a:cubicBezTo>
                </a:path>
              </a:pathLst>
            </a:custGeom>
            <a:solidFill>
              <a:srgbClr val="EAEAEA">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11" name="Google Shape;1311;ge77a3e67f9_0_7339"/>
            <p:cNvSpPr/>
            <p:nvPr/>
          </p:nvSpPr>
          <p:spPr>
            <a:xfrm>
              <a:off x="2598274" y="7350890"/>
              <a:ext cx="163800" cy="177300"/>
            </a:xfrm>
            <a:custGeom>
              <a:rect b="b" l="l" r="r" t="t"/>
              <a:pathLst>
                <a:path extrusionOk="0" h="120000" w="120000">
                  <a:moveTo>
                    <a:pt x="33927" y="36048"/>
                  </a:moveTo>
                  <a:cubicBezTo>
                    <a:pt x="8794" y="58890"/>
                    <a:pt x="0" y="84019"/>
                    <a:pt x="0" y="120000"/>
                  </a:cubicBezTo>
                  <a:lnTo>
                    <a:pt x="120000" y="120000"/>
                  </a:lnTo>
                  <a:lnTo>
                    <a:pt x="120000" y="67"/>
                  </a:lnTo>
                  <a:cubicBezTo>
                    <a:pt x="94866" y="-1076"/>
                    <a:pt x="59055" y="13200"/>
                    <a:pt x="33927" y="36048"/>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12" name="Google Shape;1312;ge77a3e67f9_0_7339"/>
            <p:cNvSpPr/>
            <p:nvPr/>
          </p:nvSpPr>
          <p:spPr>
            <a:xfrm>
              <a:off x="2628225" y="7351371"/>
              <a:ext cx="238800" cy="173100"/>
            </a:xfrm>
            <a:custGeom>
              <a:rect b="b" l="l" r="r" t="t"/>
              <a:pathLst>
                <a:path extrusionOk="0" h="120000" w="120000">
                  <a:moveTo>
                    <a:pt x="55516" y="1895"/>
                  </a:moveTo>
                  <a:cubicBezTo>
                    <a:pt x="32455" y="8424"/>
                    <a:pt x="12811" y="26822"/>
                    <a:pt x="0" y="51750"/>
                  </a:cubicBezTo>
                  <a:lnTo>
                    <a:pt x="70888" y="120000"/>
                  </a:lnTo>
                  <a:lnTo>
                    <a:pt x="120000" y="22073"/>
                  </a:lnTo>
                  <a:cubicBezTo>
                    <a:pt x="102066" y="4272"/>
                    <a:pt x="79855" y="-4036"/>
                    <a:pt x="55516" y="1895"/>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13" name="Google Shape;1313;ge77a3e67f9_0_7339"/>
            <p:cNvSpPr/>
            <p:nvPr/>
          </p:nvSpPr>
          <p:spPr>
            <a:xfrm>
              <a:off x="2691872" y="7351559"/>
              <a:ext cx="231300" cy="172800"/>
            </a:xfrm>
            <a:custGeom>
              <a:rect b="b" l="l" r="r" t="t"/>
              <a:pathLst>
                <a:path extrusionOk="0" h="120000" w="120000">
                  <a:moveTo>
                    <a:pt x="67500" y="5340"/>
                  </a:moveTo>
                  <a:cubicBezTo>
                    <a:pt x="44116" y="-4167"/>
                    <a:pt x="20294" y="-603"/>
                    <a:pt x="0" y="13060"/>
                  </a:cubicBezTo>
                  <a:lnTo>
                    <a:pt x="40588" y="120000"/>
                  </a:lnTo>
                  <a:lnTo>
                    <a:pt x="120000" y="65343"/>
                  </a:lnTo>
                  <a:cubicBezTo>
                    <a:pt x="108972" y="38014"/>
                    <a:pt x="90438" y="15440"/>
                    <a:pt x="67500" y="5340"/>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14" name="Google Shape;1314;ge77a3e67f9_0_7339"/>
            <p:cNvSpPr/>
            <p:nvPr/>
          </p:nvSpPr>
          <p:spPr>
            <a:xfrm>
              <a:off x="2781725" y="7514031"/>
              <a:ext cx="160200" cy="178800"/>
            </a:xfrm>
            <a:custGeom>
              <a:rect b="b" l="l" r="r" t="t"/>
              <a:pathLst>
                <a:path extrusionOk="0" h="120000" w="120000">
                  <a:moveTo>
                    <a:pt x="85894" y="84000"/>
                  </a:moveTo>
                  <a:cubicBezTo>
                    <a:pt x="111155" y="61144"/>
                    <a:pt x="120000" y="36000"/>
                    <a:pt x="120000" y="0"/>
                  </a:cubicBezTo>
                  <a:lnTo>
                    <a:pt x="0" y="0"/>
                  </a:lnTo>
                  <a:lnTo>
                    <a:pt x="0" y="120000"/>
                  </a:lnTo>
                  <a:cubicBezTo>
                    <a:pt x="24633" y="120000"/>
                    <a:pt x="60633" y="105716"/>
                    <a:pt x="85894" y="84000"/>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15" name="Google Shape;1315;ge77a3e67f9_0_7339"/>
            <p:cNvSpPr/>
            <p:nvPr/>
          </p:nvSpPr>
          <p:spPr>
            <a:xfrm>
              <a:off x="2673151" y="7517774"/>
              <a:ext cx="238800" cy="173100"/>
            </a:xfrm>
            <a:custGeom>
              <a:rect b="b" l="l" r="r" t="t"/>
              <a:pathLst>
                <a:path extrusionOk="0" h="120000" w="120000">
                  <a:moveTo>
                    <a:pt x="64483" y="118043"/>
                  </a:moveTo>
                  <a:cubicBezTo>
                    <a:pt x="87544" y="111553"/>
                    <a:pt x="107188" y="93253"/>
                    <a:pt x="120000" y="68464"/>
                  </a:cubicBezTo>
                  <a:lnTo>
                    <a:pt x="49111" y="0"/>
                  </a:lnTo>
                  <a:lnTo>
                    <a:pt x="0" y="97976"/>
                  </a:lnTo>
                  <a:cubicBezTo>
                    <a:pt x="17933" y="116275"/>
                    <a:pt x="40994" y="123947"/>
                    <a:pt x="64483" y="118043"/>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16" name="Google Shape;1316;ge77a3e67f9_0_7339"/>
            <p:cNvSpPr/>
            <p:nvPr/>
          </p:nvSpPr>
          <p:spPr>
            <a:xfrm>
              <a:off x="2616992" y="7517774"/>
              <a:ext cx="231300" cy="172800"/>
            </a:xfrm>
            <a:custGeom>
              <a:rect b="b" l="l" r="r" t="t"/>
              <a:pathLst>
                <a:path extrusionOk="0" h="120000" w="120000">
                  <a:moveTo>
                    <a:pt x="52500" y="114228"/>
                  </a:moveTo>
                  <a:cubicBezTo>
                    <a:pt x="75883" y="124292"/>
                    <a:pt x="99705" y="120742"/>
                    <a:pt x="120000" y="107127"/>
                  </a:cubicBezTo>
                  <a:lnTo>
                    <a:pt x="79411" y="0"/>
                  </a:lnTo>
                  <a:lnTo>
                    <a:pt x="0" y="55045"/>
                  </a:lnTo>
                  <a:cubicBezTo>
                    <a:pt x="11027" y="82269"/>
                    <a:pt x="29561" y="104762"/>
                    <a:pt x="52500" y="114228"/>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17" name="Google Shape;1317;ge77a3e67f9_0_7339"/>
            <p:cNvSpPr/>
            <p:nvPr/>
          </p:nvSpPr>
          <p:spPr>
            <a:xfrm>
              <a:off x="2620383" y="7368360"/>
              <a:ext cx="302700" cy="302100"/>
            </a:xfrm>
            <a:custGeom>
              <a:rect b="b" l="l" r="r" t="t"/>
              <a:pathLst>
                <a:path extrusionOk="0" h="120000" w="120000">
                  <a:moveTo>
                    <a:pt x="102180" y="17591"/>
                  </a:moveTo>
                  <a:cubicBezTo>
                    <a:pt x="110247" y="25649"/>
                    <a:pt x="114955" y="33708"/>
                    <a:pt x="117977" y="44451"/>
                  </a:cubicBezTo>
                  <a:cubicBezTo>
                    <a:pt x="120668" y="54862"/>
                    <a:pt x="120668" y="64935"/>
                    <a:pt x="117977" y="75678"/>
                  </a:cubicBezTo>
                  <a:cubicBezTo>
                    <a:pt x="114955" y="86088"/>
                    <a:pt x="109910" y="94147"/>
                    <a:pt x="102180" y="102205"/>
                  </a:cubicBezTo>
                  <a:cubicBezTo>
                    <a:pt x="94113" y="109932"/>
                    <a:pt x="85709" y="114969"/>
                    <a:pt x="75288" y="117990"/>
                  </a:cubicBezTo>
                  <a:cubicBezTo>
                    <a:pt x="64536" y="120675"/>
                    <a:pt x="55121" y="120675"/>
                    <a:pt x="44368" y="117990"/>
                  </a:cubicBezTo>
                  <a:cubicBezTo>
                    <a:pt x="33610" y="114969"/>
                    <a:pt x="25206" y="109932"/>
                    <a:pt x="17476" y="102205"/>
                  </a:cubicBezTo>
                  <a:cubicBezTo>
                    <a:pt x="9746" y="94147"/>
                    <a:pt x="5039" y="86088"/>
                    <a:pt x="2016" y="75678"/>
                  </a:cubicBezTo>
                  <a:cubicBezTo>
                    <a:pt x="-674" y="64935"/>
                    <a:pt x="-674" y="55199"/>
                    <a:pt x="2016" y="44451"/>
                  </a:cubicBezTo>
                  <a:cubicBezTo>
                    <a:pt x="5039" y="34046"/>
                    <a:pt x="9746" y="25312"/>
                    <a:pt x="17476" y="17591"/>
                  </a:cubicBezTo>
                  <a:cubicBezTo>
                    <a:pt x="25206" y="9532"/>
                    <a:pt x="33610" y="4828"/>
                    <a:pt x="44368" y="2144"/>
                  </a:cubicBezTo>
                  <a:cubicBezTo>
                    <a:pt x="55121" y="-877"/>
                    <a:pt x="64873" y="-540"/>
                    <a:pt x="75288" y="2144"/>
                  </a:cubicBezTo>
                  <a:cubicBezTo>
                    <a:pt x="86046" y="5166"/>
                    <a:pt x="94450" y="9864"/>
                    <a:pt x="102180" y="17591"/>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1318" name="Google Shape;1318;ge77a3e67f9_0_7339"/>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1319" name="Google Shape;1319;ge77a3e67f9_0_733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20" name="Google Shape;1320;ge77a3e67f9_0_7339"/>
          <p:cNvSpPr/>
          <p:nvPr>
            <p:ph idx="2" type="pic"/>
          </p:nvPr>
        </p:nvSpPr>
        <p:spPr>
          <a:xfrm>
            <a:off x="5256648" y="1846018"/>
            <a:ext cx="2440800" cy="3244500"/>
          </a:xfrm>
          <a:prstGeom prst="rect">
            <a:avLst/>
          </a:prstGeom>
          <a:solidFill>
            <a:srgbClr val="F2F2F2"/>
          </a:solidFill>
          <a:ln>
            <a:noFill/>
          </a:ln>
        </p:spPr>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
  <p:cSld name="69">
    <p:spTree>
      <p:nvGrpSpPr>
        <p:cNvPr id="1321" name="Shape 1321"/>
        <p:cNvGrpSpPr/>
        <p:nvPr/>
      </p:nvGrpSpPr>
      <p:grpSpPr>
        <a:xfrm>
          <a:off x="0" y="0"/>
          <a:ext cx="0" cy="0"/>
          <a:chOff x="0" y="0"/>
          <a:chExt cx="0" cy="0"/>
        </a:xfrm>
      </p:grpSpPr>
      <p:sp>
        <p:nvSpPr>
          <p:cNvPr id="1322" name="Google Shape;1322;ge77a3e67f9_0_7360"/>
          <p:cNvSpPr/>
          <p:nvPr/>
        </p:nvSpPr>
        <p:spPr>
          <a:xfrm>
            <a:off x="6476950" y="0"/>
            <a:ext cx="57153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323" name="Google Shape;1323;ge77a3e67f9_0_7360"/>
          <p:cNvGrpSpPr/>
          <p:nvPr/>
        </p:nvGrpSpPr>
        <p:grpSpPr>
          <a:xfrm>
            <a:off x="8116606" y="952500"/>
            <a:ext cx="2435671" cy="4953000"/>
            <a:chOff x="0" y="0"/>
            <a:chExt cx="4871341" cy="9906000"/>
          </a:xfrm>
        </p:grpSpPr>
        <p:sp>
          <p:nvSpPr>
            <p:cNvPr id="1324" name="Google Shape;1324;ge77a3e67f9_0_7360"/>
            <p:cNvSpPr/>
            <p:nvPr/>
          </p:nvSpPr>
          <p:spPr>
            <a:xfrm>
              <a:off x="0" y="1267949"/>
              <a:ext cx="123000" cy="384000"/>
            </a:xfrm>
            <a:custGeom>
              <a:rect b="b" l="l" r="r" t="t"/>
              <a:pathLst>
                <a:path extrusionOk="0" h="120000" w="120000">
                  <a:moveTo>
                    <a:pt x="120000" y="120000"/>
                  </a:moveTo>
                  <a:lnTo>
                    <a:pt x="29300" y="120000"/>
                  </a:lnTo>
                  <a:cubicBezTo>
                    <a:pt x="12555" y="120000"/>
                    <a:pt x="0" y="116016"/>
                    <a:pt x="0" y="110700"/>
                  </a:cubicBezTo>
                  <a:lnTo>
                    <a:pt x="0" y="9300"/>
                  </a:lnTo>
                  <a:cubicBezTo>
                    <a:pt x="0" y="3983"/>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25" name="Google Shape;1325;ge77a3e67f9_0_7360"/>
            <p:cNvSpPr/>
            <p:nvPr/>
          </p:nvSpPr>
          <p:spPr>
            <a:xfrm>
              <a:off x="0" y="2107033"/>
              <a:ext cx="147600" cy="713400"/>
            </a:xfrm>
            <a:custGeom>
              <a:rect b="b" l="l" r="r" t="t"/>
              <a:pathLst>
                <a:path extrusionOk="0" h="120000" w="120000">
                  <a:moveTo>
                    <a:pt x="120000" y="120000"/>
                  </a:moveTo>
                  <a:lnTo>
                    <a:pt x="24466" y="120000"/>
                  </a:lnTo>
                  <a:cubicBezTo>
                    <a:pt x="10483" y="120000"/>
                    <a:pt x="0" y="117866"/>
                    <a:pt x="0" y="115022"/>
                  </a:cubicBezTo>
                  <a:lnTo>
                    <a:pt x="0" y="4977"/>
                  </a:lnTo>
                  <a:cubicBezTo>
                    <a:pt x="0" y="1900"/>
                    <a:pt x="10483" y="0"/>
                    <a:pt x="24466"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26" name="Google Shape;1326;ge77a3e67f9_0_7360"/>
            <p:cNvSpPr/>
            <p:nvPr/>
          </p:nvSpPr>
          <p:spPr>
            <a:xfrm>
              <a:off x="0" y="3020702"/>
              <a:ext cx="123000" cy="694800"/>
            </a:xfrm>
            <a:custGeom>
              <a:rect b="b" l="l" r="r" t="t"/>
              <a:pathLst>
                <a:path extrusionOk="0" h="120000" w="120000">
                  <a:moveTo>
                    <a:pt x="120000" y="120000"/>
                  </a:moveTo>
                  <a:lnTo>
                    <a:pt x="29300" y="120000"/>
                  </a:lnTo>
                  <a:cubicBezTo>
                    <a:pt x="12555" y="120000"/>
                    <a:pt x="0" y="118050"/>
                    <a:pt x="0" y="114888"/>
                  </a:cubicBezTo>
                  <a:lnTo>
                    <a:pt x="0" y="5111"/>
                  </a:lnTo>
                  <a:cubicBezTo>
                    <a:pt x="0" y="2188"/>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27" name="Google Shape;1327;ge77a3e67f9_0_7360"/>
            <p:cNvSpPr/>
            <p:nvPr/>
          </p:nvSpPr>
          <p:spPr>
            <a:xfrm>
              <a:off x="4767241" y="2107033"/>
              <a:ext cx="104100" cy="738300"/>
            </a:xfrm>
            <a:custGeom>
              <a:rect b="b" l="l" r="r" t="t"/>
              <a:pathLst>
                <a:path extrusionOk="0" h="120000" w="120000">
                  <a:moveTo>
                    <a:pt x="85477" y="120000"/>
                  </a:moveTo>
                  <a:lnTo>
                    <a:pt x="0" y="120000"/>
                  </a:lnTo>
                  <a:lnTo>
                    <a:pt x="0" y="0"/>
                  </a:lnTo>
                  <a:lnTo>
                    <a:pt x="85477" y="0"/>
                  </a:lnTo>
                  <a:cubicBezTo>
                    <a:pt x="106850" y="0"/>
                    <a:pt x="120000" y="1838"/>
                    <a:pt x="120000" y="4827"/>
                  </a:cubicBezTo>
                  <a:lnTo>
                    <a:pt x="120000" y="115172"/>
                  </a:lnTo>
                  <a:cubicBezTo>
                    <a:pt x="120000" y="117700"/>
                    <a:pt x="103561" y="120000"/>
                    <a:pt x="85477"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28" name="Google Shape;1328;ge77a3e67f9_0_7360"/>
            <p:cNvSpPr/>
            <p:nvPr/>
          </p:nvSpPr>
          <p:spPr>
            <a:xfrm>
              <a:off x="49723" y="0"/>
              <a:ext cx="4765800" cy="9906000"/>
            </a:xfrm>
            <a:custGeom>
              <a:rect b="b" l="l" r="r" t="t"/>
              <a:pathLst>
                <a:path extrusionOk="0" h="120000" w="120000">
                  <a:moveTo>
                    <a:pt x="97566" y="120000"/>
                  </a:moveTo>
                  <a:lnTo>
                    <a:pt x="22322" y="120000"/>
                  </a:lnTo>
                  <a:cubicBezTo>
                    <a:pt x="9972" y="120000"/>
                    <a:pt x="0" y="115200"/>
                    <a:pt x="0" y="109261"/>
                  </a:cubicBezTo>
                  <a:lnTo>
                    <a:pt x="0" y="10755"/>
                  </a:lnTo>
                  <a:cubicBezTo>
                    <a:pt x="0" y="4800"/>
                    <a:pt x="9972" y="0"/>
                    <a:pt x="22322" y="0"/>
                  </a:cubicBezTo>
                  <a:lnTo>
                    <a:pt x="97638" y="0"/>
                  </a:lnTo>
                  <a:cubicBezTo>
                    <a:pt x="109988" y="0"/>
                    <a:pt x="120000" y="4800"/>
                    <a:pt x="120000" y="10755"/>
                  </a:cubicBezTo>
                  <a:lnTo>
                    <a:pt x="120000" y="109294"/>
                  </a:lnTo>
                  <a:cubicBezTo>
                    <a:pt x="119894" y="115200"/>
                    <a:pt x="109922" y="120000"/>
                    <a:pt x="97566"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29" name="Google Shape;1329;ge77a3e67f9_0_7360"/>
            <p:cNvSpPr/>
            <p:nvPr/>
          </p:nvSpPr>
          <p:spPr>
            <a:xfrm>
              <a:off x="93230" y="49723"/>
              <a:ext cx="4672500" cy="9812700"/>
            </a:xfrm>
            <a:custGeom>
              <a:rect b="b" l="l" r="r" t="t"/>
              <a:pathLst>
                <a:path extrusionOk="0" h="120000" w="120000">
                  <a:moveTo>
                    <a:pt x="97983" y="120000"/>
                  </a:moveTo>
                  <a:lnTo>
                    <a:pt x="22050" y="120000"/>
                  </a:lnTo>
                  <a:cubicBezTo>
                    <a:pt x="9883" y="120000"/>
                    <a:pt x="0" y="115311"/>
                    <a:pt x="0" y="109516"/>
                  </a:cubicBezTo>
                  <a:lnTo>
                    <a:pt x="0" y="10483"/>
                  </a:lnTo>
                  <a:cubicBezTo>
                    <a:pt x="0" y="4705"/>
                    <a:pt x="9883" y="0"/>
                    <a:pt x="22050" y="0"/>
                  </a:cubicBezTo>
                  <a:lnTo>
                    <a:pt x="97983" y="0"/>
                  </a:lnTo>
                  <a:cubicBezTo>
                    <a:pt x="110116" y="0"/>
                    <a:pt x="120000" y="4705"/>
                    <a:pt x="120000" y="10483"/>
                  </a:cubicBezTo>
                  <a:lnTo>
                    <a:pt x="120000" y="109550"/>
                  </a:lnTo>
                  <a:cubicBezTo>
                    <a:pt x="120000" y="115344"/>
                    <a:pt x="110116" y="120000"/>
                    <a:pt x="97983"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30" name="Google Shape;1330;ge77a3e67f9_0_7360"/>
            <p:cNvSpPr/>
            <p:nvPr/>
          </p:nvSpPr>
          <p:spPr>
            <a:xfrm>
              <a:off x="285910" y="1193363"/>
              <a:ext cx="4293600" cy="7550400"/>
            </a:xfrm>
            <a:custGeom>
              <a:rect b="b" l="l" r="r" t="t"/>
              <a:pathLst>
                <a:path extrusionOk="0" h="120000" w="120000">
                  <a:moveTo>
                    <a:pt x="118344" y="120000"/>
                  </a:moveTo>
                  <a:lnTo>
                    <a:pt x="1655" y="120000"/>
                  </a:lnTo>
                  <a:cubicBezTo>
                    <a:pt x="750" y="120000"/>
                    <a:pt x="0" y="119572"/>
                    <a:pt x="0" y="119061"/>
                  </a:cubicBezTo>
                  <a:lnTo>
                    <a:pt x="0" y="938"/>
                  </a:lnTo>
                  <a:cubicBezTo>
                    <a:pt x="0" y="427"/>
                    <a:pt x="750" y="0"/>
                    <a:pt x="1655" y="0"/>
                  </a:cubicBezTo>
                  <a:lnTo>
                    <a:pt x="118344" y="0"/>
                  </a:lnTo>
                  <a:cubicBezTo>
                    <a:pt x="119250" y="0"/>
                    <a:pt x="120000" y="427"/>
                    <a:pt x="120000" y="938"/>
                  </a:cubicBezTo>
                  <a:lnTo>
                    <a:pt x="120000" y="119061"/>
                  </a:lnTo>
                  <a:cubicBezTo>
                    <a:pt x="120000" y="119572"/>
                    <a:pt x="119250" y="120000"/>
                    <a:pt x="118344" y="120000"/>
                  </a:cubicBezTo>
                </a:path>
              </a:pathLst>
            </a:custGeom>
            <a:solidFill>
              <a:srgbClr val="F7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31" name="Google Shape;1331;ge77a3e67f9_0_7360"/>
            <p:cNvSpPr/>
            <p:nvPr/>
          </p:nvSpPr>
          <p:spPr>
            <a:xfrm>
              <a:off x="310770" y="1218225"/>
              <a:ext cx="4243800" cy="7500600"/>
            </a:xfrm>
            <a:custGeom>
              <a:rect b="b" l="l" r="r" t="t"/>
              <a:pathLst>
                <a:path extrusionOk="0" h="120000" w="120000">
                  <a:moveTo>
                    <a:pt x="118327" y="120000"/>
                  </a:moveTo>
                  <a:lnTo>
                    <a:pt x="1672" y="120000"/>
                  </a:lnTo>
                  <a:cubicBezTo>
                    <a:pt x="755" y="120000"/>
                    <a:pt x="0" y="119572"/>
                    <a:pt x="0" y="119055"/>
                  </a:cubicBezTo>
                  <a:lnTo>
                    <a:pt x="0" y="944"/>
                  </a:lnTo>
                  <a:cubicBezTo>
                    <a:pt x="0" y="427"/>
                    <a:pt x="755" y="0"/>
                    <a:pt x="1672" y="0"/>
                  </a:cubicBezTo>
                  <a:lnTo>
                    <a:pt x="118327" y="0"/>
                  </a:lnTo>
                  <a:cubicBezTo>
                    <a:pt x="119244" y="0"/>
                    <a:pt x="120000" y="427"/>
                    <a:pt x="120000" y="944"/>
                  </a:cubicBezTo>
                  <a:lnTo>
                    <a:pt x="120000" y="119055"/>
                  </a:lnTo>
                  <a:cubicBezTo>
                    <a:pt x="120000" y="119572"/>
                    <a:pt x="119244" y="120000"/>
                    <a:pt x="1183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32" name="Google Shape;1332;ge77a3e67f9_0_7360"/>
            <p:cNvSpPr/>
            <p:nvPr/>
          </p:nvSpPr>
          <p:spPr>
            <a:xfrm>
              <a:off x="2049474" y="8905102"/>
              <a:ext cx="772500" cy="772500"/>
            </a:xfrm>
            <a:custGeom>
              <a:rect b="b" l="l" r="r" t="t"/>
              <a:pathLst>
                <a:path extrusionOk="0" h="120000" w="120000">
                  <a:moveTo>
                    <a:pt x="102269" y="17730"/>
                  </a:moveTo>
                  <a:cubicBezTo>
                    <a:pt x="110173" y="25415"/>
                    <a:pt x="115002" y="33758"/>
                    <a:pt x="117858" y="44517"/>
                  </a:cubicBezTo>
                  <a:cubicBezTo>
                    <a:pt x="120713" y="55058"/>
                    <a:pt x="120713" y="64722"/>
                    <a:pt x="117858" y="75482"/>
                  </a:cubicBezTo>
                  <a:cubicBezTo>
                    <a:pt x="115002" y="86022"/>
                    <a:pt x="109954" y="94365"/>
                    <a:pt x="102269" y="102269"/>
                  </a:cubicBezTo>
                  <a:cubicBezTo>
                    <a:pt x="94365" y="109954"/>
                    <a:pt x="86022" y="115002"/>
                    <a:pt x="75482" y="117858"/>
                  </a:cubicBezTo>
                  <a:cubicBezTo>
                    <a:pt x="64722" y="120713"/>
                    <a:pt x="55058" y="120713"/>
                    <a:pt x="44517" y="117858"/>
                  </a:cubicBezTo>
                  <a:cubicBezTo>
                    <a:pt x="33758" y="115002"/>
                    <a:pt x="25196" y="109954"/>
                    <a:pt x="17511" y="102269"/>
                  </a:cubicBezTo>
                  <a:cubicBezTo>
                    <a:pt x="9607" y="94365"/>
                    <a:pt x="4997" y="86022"/>
                    <a:pt x="2141" y="75482"/>
                  </a:cubicBezTo>
                  <a:cubicBezTo>
                    <a:pt x="-713" y="64722"/>
                    <a:pt x="-713" y="55058"/>
                    <a:pt x="2141" y="44517"/>
                  </a:cubicBezTo>
                  <a:cubicBezTo>
                    <a:pt x="4997" y="33758"/>
                    <a:pt x="9607" y="25196"/>
                    <a:pt x="17511" y="17511"/>
                  </a:cubicBezTo>
                  <a:cubicBezTo>
                    <a:pt x="25196" y="9607"/>
                    <a:pt x="33758" y="4997"/>
                    <a:pt x="44517" y="2141"/>
                  </a:cubicBezTo>
                  <a:cubicBezTo>
                    <a:pt x="55058" y="-713"/>
                    <a:pt x="64722" y="-713"/>
                    <a:pt x="75482" y="2141"/>
                  </a:cubicBezTo>
                  <a:cubicBezTo>
                    <a:pt x="86022" y="4997"/>
                    <a:pt x="94584" y="9826"/>
                    <a:pt x="102269" y="17730"/>
                  </a:cubicBezTo>
                </a:path>
              </a:pathLst>
            </a:custGeom>
            <a:solidFill>
              <a:srgbClr val="EAEAEA">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33" name="Google Shape;1333;ge77a3e67f9_0_7360"/>
            <p:cNvSpPr/>
            <p:nvPr/>
          </p:nvSpPr>
          <p:spPr>
            <a:xfrm>
              <a:off x="2044878" y="8906722"/>
              <a:ext cx="365400" cy="396300"/>
            </a:xfrm>
            <a:custGeom>
              <a:rect b="b" l="l" r="r" t="t"/>
              <a:pathLst>
                <a:path extrusionOk="0" h="120000" w="120000">
                  <a:moveTo>
                    <a:pt x="33694" y="35616"/>
                  </a:moveTo>
                  <a:cubicBezTo>
                    <a:pt x="9694" y="57666"/>
                    <a:pt x="0" y="84383"/>
                    <a:pt x="0" y="120000"/>
                  </a:cubicBezTo>
                  <a:lnTo>
                    <a:pt x="120000" y="120000"/>
                  </a:lnTo>
                  <a:lnTo>
                    <a:pt x="120000" y="0"/>
                  </a:lnTo>
                  <a:cubicBezTo>
                    <a:pt x="93694" y="0"/>
                    <a:pt x="58155" y="13144"/>
                    <a:pt x="33694" y="35616"/>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34" name="Google Shape;1334;ge77a3e67f9_0_7360"/>
            <p:cNvSpPr/>
            <p:nvPr/>
          </p:nvSpPr>
          <p:spPr>
            <a:xfrm>
              <a:off x="2113249" y="8901925"/>
              <a:ext cx="533100" cy="382500"/>
            </a:xfrm>
            <a:custGeom>
              <a:rect b="b" l="l" r="r" t="t"/>
              <a:pathLst>
                <a:path extrusionOk="0" h="120000" w="120000">
                  <a:moveTo>
                    <a:pt x="55577" y="2245"/>
                  </a:moveTo>
                  <a:cubicBezTo>
                    <a:pt x="32527" y="7955"/>
                    <a:pt x="12633" y="27287"/>
                    <a:pt x="0" y="51897"/>
                  </a:cubicBezTo>
                  <a:lnTo>
                    <a:pt x="71050" y="120000"/>
                  </a:lnTo>
                  <a:lnTo>
                    <a:pt x="120000" y="21576"/>
                  </a:lnTo>
                  <a:cubicBezTo>
                    <a:pt x="102000" y="4000"/>
                    <a:pt x="78950" y="-4346"/>
                    <a:pt x="55577" y="2245"/>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35" name="Google Shape;1335;ge77a3e67f9_0_7360"/>
            <p:cNvSpPr/>
            <p:nvPr/>
          </p:nvSpPr>
          <p:spPr>
            <a:xfrm>
              <a:off x="2256203" y="8902214"/>
              <a:ext cx="514500" cy="382200"/>
            </a:xfrm>
            <a:custGeom>
              <a:rect b="b" l="l" r="r" t="t"/>
              <a:pathLst>
                <a:path extrusionOk="0" h="120000" w="120000">
                  <a:moveTo>
                    <a:pt x="68011" y="5674"/>
                  </a:moveTo>
                  <a:cubicBezTo>
                    <a:pt x="44466" y="-4435"/>
                    <a:pt x="19944" y="-478"/>
                    <a:pt x="0" y="13152"/>
                  </a:cubicBezTo>
                  <a:lnTo>
                    <a:pt x="40544" y="120000"/>
                  </a:lnTo>
                  <a:lnTo>
                    <a:pt x="120000" y="65916"/>
                  </a:lnTo>
                  <a:cubicBezTo>
                    <a:pt x="109861" y="38217"/>
                    <a:pt x="91227" y="15790"/>
                    <a:pt x="68011" y="5674"/>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36" name="Google Shape;1336;ge77a3e67f9_0_7360"/>
            <p:cNvSpPr/>
            <p:nvPr/>
          </p:nvSpPr>
          <p:spPr>
            <a:xfrm>
              <a:off x="2448883" y="9273432"/>
              <a:ext cx="365400" cy="396300"/>
            </a:xfrm>
            <a:custGeom>
              <a:rect b="b" l="l" r="r" t="t"/>
              <a:pathLst>
                <a:path extrusionOk="0" h="120000" w="120000">
                  <a:moveTo>
                    <a:pt x="86305" y="84383"/>
                  </a:moveTo>
                  <a:cubicBezTo>
                    <a:pt x="110305" y="62333"/>
                    <a:pt x="120000" y="35616"/>
                    <a:pt x="120000" y="0"/>
                  </a:cubicBezTo>
                  <a:lnTo>
                    <a:pt x="0" y="0"/>
                  </a:lnTo>
                  <a:lnTo>
                    <a:pt x="0" y="120000"/>
                  </a:lnTo>
                  <a:cubicBezTo>
                    <a:pt x="26305" y="120000"/>
                    <a:pt x="60922" y="106855"/>
                    <a:pt x="86305" y="84383"/>
                  </a:cubicBezTo>
                </a:path>
              </a:pathLst>
            </a:custGeom>
            <a:solidFill>
              <a:srgbClr val="9E9E9E">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37" name="Google Shape;1337;ge77a3e67f9_0_7360"/>
            <p:cNvSpPr/>
            <p:nvPr/>
          </p:nvSpPr>
          <p:spPr>
            <a:xfrm>
              <a:off x="2212696" y="9285864"/>
              <a:ext cx="533100" cy="388500"/>
            </a:xfrm>
            <a:custGeom>
              <a:rect b="b" l="l" r="r" t="t"/>
              <a:pathLst>
                <a:path extrusionOk="0" h="120000" w="120000">
                  <a:moveTo>
                    <a:pt x="64422" y="117760"/>
                  </a:moveTo>
                  <a:cubicBezTo>
                    <a:pt x="87472" y="112068"/>
                    <a:pt x="107366" y="92808"/>
                    <a:pt x="120000" y="68294"/>
                  </a:cubicBezTo>
                  <a:lnTo>
                    <a:pt x="49261" y="0"/>
                  </a:lnTo>
                  <a:lnTo>
                    <a:pt x="0" y="98501"/>
                  </a:lnTo>
                  <a:cubicBezTo>
                    <a:pt x="18000" y="116011"/>
                    <a:pt x="41050" y="124328"/>
                    <a:pt x="64422" y="117760"/>
                  </a:cubicBezTo>
                </a:path>
              </a:pathLst>
            </a:custGeom>
            <a:solidFill>
              <a:srgbClr val="B5B5B5">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38" name="Google Shape;1338;ge77a3e67f9_0_7360"/>
            <p:cNvSpPr/>
            <p:nvPr/>
          </p:nvSpPr>
          <p:spPr>
            <a:xfrm>
              <a:off x="2088386" y="9285864"/>
              <a:ext cx="514500" cy="388200"/>
            </a:xfrm>
            <a:custGeom>
              <a:rect b="b" l="l" r="r" t="t"/>
              <a:pathLst>
                <a:path extrusionOk="0" h="120000" w="120000">
                  <a:moveTo>
                    <a:pt x="52316" y="114349"/>
                  </a:moveTo>
                  <a:cubicBezTo>
                    <a:pt x="75533" y="124423"/>
                    <a:pt x="100383" y="120478"/>
                    <a:pt x="120000" y="106900"/>
                  </a:cubicBezTo>
                  <a:lnTo>
                    <a:pt x="79783" y="0"/>
                  </a:lnTo>
                  <a:lnTo>
                    <a:pt x="0" y="54326"/>
                  </a:lnTo>
                  <a:cubicBezTo>
                    <a:pt x="10461" y="81929"/>
                    <a:pt x="28772" y="104268"/>
                    <a:pt x="52316" y="114349"/>
                  </a:cubicBezTo>
                </a:path>
              </a:pathLst>
            </a:custGeom>
            <a:solidFill>
              <a:srgbClr val="D3D3D3">
                <a:alpha val="48627"/>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39" name="Google Shape;1339;ge77a3e67f9_0_7360"/>
            <p:cNvSpPr/>
            <p:nvPr/>
          </p:nvSpPr>
          <p:spPr>
            <a:xfrm>
              <a:off x="2093133" y="8948753"/>
              <a:ext cx="679800" cy="679800"/>
            </a:xfrm>
            <a:custGeom>
              <a:rect b="b" l="l" r="r" t="t"/>
              <a:pathLst>
                <a:path extrusionOk="0" h="120000" w="120000">
                  <a:moveTo>
                    <a:pt x="102537" y="17760"/>
                  </a:moveTo>
                  <a:cubicBezTo>
                    <a:pt x="110244" y="25451"/>
                    <a:pt x="114964" y="33879"/>
                    <a:pt x="117946" y="44545"/>
                  </a:cubicBezTo>
                  <a:cubicBezTo>
                    <a:pt x="120680" y="55206"/>
                    <a:pt x="120680" y="64883"/>
                    <a:pt x="117946" y="75544"/>
                  </a:cubicBezTo>
                  <a:cubicBezTo>
                    <a:pt x="114964" y="86210"/>
                    <a:pt x="110244" y="94638"/>
                    <a:pt x="102537" y="102329"/>
                  </a:cubicBezTo>
                  <a:cubicBezTo>
                    <a:pt x="94835" y="110014"/>
                    <a:pt x="86385" y="114976"/>
                    <a:pt x="75701" y="117952"/>
                  </a:cubicBezTo>
                  <a:cubicBezTo>
                    <a:pt x="65018" y="120680"/>
                    <a:pt x="55324" y="120680"/>
                    <a:pt x="44635" y="117952"/>
                  </a:cubicBezTo>
                  <a:cubicBezTo>
                    <a:pt x="33952" y="114976"/>
                    <a:pt x="25502" y="110014"/>
                    <a:pt x="17800" y="102329"/>
                  </a:cubicBezTo>
                  <a:cubicBezTo>
                    <a:pt x="9845" y="94638"/>
                    <a:pt x="4877" y="86210"/>
                    <a:pt x="2143" y="75544"/>
                  </a:cubicBezTo>
                  <a:cubicBezTo>
                    <a:pt x="-838" y="64883"/>
                    <a:pt x="-590" y="55206"/>
                    <a:pt x="2143" y="44545"/>
                  </a:cubicBezTo>
                  <a:cubicBezTo>
                    <a:pt x="5125" y="33879"/>
                    <a:pt x="9845" y="25451"/>
                    <a:pt x="17800" y="17760"/>
                  </a:cubicBezTo>
                  <a:cubicBezTo>
                    <a:pt x="25502" y="10075"/>
                    <a:pt x="33952" y="4866"/>
                    <a:pt x="44635" y="2137"/>
                  </a:cubicBezTo>
                  <a:cubicBezTo>
                    <a:pt x="55324" y="-838"/>
                    <a:pt x="65018" y="-590"/>
                    <a:pt x="75701" y="2137"/>
                  </a:cubicBezTo>
                  <a:cubicBezTo>
                    <a:pt x="86385" y="5113"/>
                    <a:pt x="94835" y="10075"/>
                    <a:pt x="102537" y="1776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40" name="Google Shape;1340;ge77a3e67f9_0_7360"/>
            <p:cNvSpPr/>
            <p:nvPr/>
          </p:nvSpPr>
          <p:spPr>
            <a:xfrm>
              <a:off x="2069741" y="615327"/>
              <a:ext cx="707100" cy="73200"/>
            </a:xfrm>
            <a:custGeom>
              <a:rect b="b" l="l" r="r" t="t"/>
              <a:pathLst>
                <a:path extrusionOk="0" h="120000" w="120000">
                  <a:moveTo>
                    <a:pt x="114011" y="120000"/>
                  </a:moveTo>
                  <a:lnTo>
                    <a:pt x="5988" y="120000"/>
                  </a:lnTo>
                  <a:cubicBezTo>
                    <a:pt x="2394" y="120000"/>
                    <a:pt x="0" y="93600"/>
                    <a:pt x="0" y="60000"/>
                  </a:cubicBezTo>
                  <a:cubicBezTo>
                    <a:pt x="0" y="24000"/>
                    <a:pt x="2394" y="0"/>
                    <a:pt x="5988" y="0"/>
                  </a:cubicBezTo>
                  <a:lnTo>
                    <a:pt x="114011" y="0"/>
                  </a:lnTo>
                  <a:cubicBezTo>
                    <a:pt x="117366" y="0"/>
                    <a:pt x="120000" y="24000"/>
                    <a:pt x="120000" y="60000"/>
                  </a:cubicBezTo>
                  <a:cubicBezTo>
                    <a:pt x="120000" y="88800"/>
                    <a:pt x="117366" y="120000"/>
                    <a:pt x="114011" y="12000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41" name="Google Shape;1341;ge77a3e67f9_0_7360"/>
            <p:cNvSpPr/>
            <p:nvPr/>
          </p:nvSpPr>
          <p:spPr>
            <a:xfrm>
              <a:off x="2349435" y="254833"/>
              <a:ext cx="116700" cy="116700"/>
            </a:xfrm>
            <a:custGeom>
              <a:rect b="b" l="l" r="r" t="t"/>
              <a:pathLst>
                <a:path extrusionOk="0" h="120000" w="120000">
                  <a:moveTo>
                    <a:pt x="120000" y="60722"/>
                  </a:moveTo>
                  <a:cubicBezTo>
                    <a:pt x="120000" y="70844"/>
                    <a:pt x="117144" y="80961"/>
                    <a:pt x="111427" y="91083"/>
                  </a:cubicBezTo>
                  <a:cubicBezTo>
                    <a:pt x="105716" y="99761"/>
                    <a:pt x="100000" y="106988"/>
                    <a:pt x="90000" y="112772"/>
                  </a:cubicBezTo>
                  <a:cubicBezTo>
                    <a:pt x="80000" y="118555"/>
                    <a:pt x="71427" y="120000"/>
                    <a:pt x="60000" y="120000"/>
                  </a:cubicBezTo>
                  <a:cubicBezTo>
                    <a:pt x="48572" y="120000"/>
                    <a:pt x="40000" y="118555"/>
                    <a:pt x="30000" y="112772"/>
                  </a:cubicBezTo>
                  <a:cubicBezTo>
                    <a:pt x="20000" y="106988"/>
                    <a:pt x="12855" y="99761"/>
                    <a:pt x="8572" y="91083"/>
                  </a:cubicBezTo>
                  <a:cubicBezTo>
                    <a:pt x="2855" y="80961"/>
                    <a:pt x="0" y="70844"/>
                    <a:pt x="0" y="60722"/>
                  </a:cubicBezTo>
                  <a:cubicBezTo>
                    <a:pt x="0" y="49155"/>
                    <a:pt x="2855" y="39038"/>
                    <a:pt x="8572" y="30361"/>
                  </a:cubicBezTo>
                  <a:cubicBezTo>
                    <a:pt x="12855" y="20238"/>
                    <a:pt x="20000" y="13011"/>
                    <a:pt x="30000" y="7227"/>
                  </a:cubicBezTo>
                  <a:cubicBezTo>
                    <a:pt x="40000" y="1444"/>
                    <a:pt x="48572" y="0"/>
                    <a:pt x="60000" y="0"/>
                  </a:cubicBezTo>
                  <a:cubicBezTo>
                    <a:pt x="71427" y="0"/>
                    <a:pt x="80000" y="1444"/>
                    <a:pt x="90000" y="7227"/>
                  </a:cubicBezTo>
                  <a:cubicBezTo>
                    <a:pt x="100000" y="13011"/>
                    <a:pt x="105716" y="20238"/>
                    <a:pt x="111427" y="30361"/>
                  </a:cubicBezTo>
                  <a:cubicBezTo>
                    <a:pt x="117144" y="39038"/>
                    <a:pt x="120000" y="49155"/>
                    <a:pt x="120000" y="6072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42" name="Google Shape;1342;ge77a3e67f9_0_7360"/>
            <p:cNvSpPr/>
            <p:nvPr/>
          </p:nvSpPr>
          <p:spPr>
            <a:xfrm>
              <a:off x="1579770" y="566516"/>
              <a:ext cx="164400" cy="164400"/>
            </a:xfrm>
            <a:custGeom>
              <a:rect b="b" l="l" r="r" t="t"/>
              <a:pathLst>
                <a:path extrusionOk="0" h="120000" w="120000">
                  <a:moveTo>
                    <a:pt x="64596" y="359"/>
                  </a:moveTo>
                  <a:cubicBezTo>
                    <a:pt x="74808" y="359"/>
                    <a:pt x="84002" y="3417"/>
                    <a:pt x="93190" y="10563"/>
                  </a:cubicBezTo>
                  <a:cubicBezTo>
                    <a:pt x="102383" y="16685"/>
                    <a:pt x="108510" y="22807"/>
                    <a:pt x="113614" y="33010"/>
                  </a:cubicBezTo>
                  <a:cubicBezTo>
                    <a:pt x="118722" y="42196"/>
                    <a:pt x="120765" y="52399"/>
                    <a:pt x="119741" y="63620"/>
                  </a:cubicBezTo>
                  <a:cubicBezTo>
                    <a:pt x="118722" y="73823"/>
                    <a:pt x="115656" y="84032"/>
                    <a:pt x="109529" y="93212"/>
                  </a:cubicBezTo>
                  <a:cubicBezTo>
                    <a:pt x="103402" y="102398"/>
                    <a:pt x="96256" y="108520"/>
                    <a:pt x="86044" y="113619"/>
                  </a:cubicBezTo>
                  <a:cubicBezTo>
                    <a:pt x="75827" y="118723"/>
                    <a:pt x="66639" y="120764"/>
                    <a:pt x="55403" y="119741"/>
                  </a:cubicBezTo>
                  <a:cubicBezTo>
                    <a:pt x="44172" y="118723"/>
                    <a:pt x="34979" y="115660"/>
                    <a:pt x="25785" y="109538"/>
                  </a:cubicBezTo>
                  <a:cubicBezTo>
                    <a:pt x="16597" y="103416"/>
                    <a:pt x="10470" y="96276"/>
                    <a:pt x="6385" y="86073"/>
                  </a:cubicBezTo>
                  <a:cubicBezTo>
                    <a:pt x="1277" y="75864"/>
                    <a:pt x="-765" y="66684"/>
                    <a:pt x="258" y="55457"/>
                  </a:cubicBezTo>
                  <a:cubicBezTo>
                    <a:pt x="1277" y="44236"/>
                    <a:pt x="4343" y="35051"/>
                    <a:pt x="10470" y="25865"/>
                  </a:cubicBezTo>
                  <a:cubicBezTo>
                    <a:pt x="16597" y="16685"/>
                    <a:pt x="23743" y="9539"/>
                    <a:pt x="33955" y="5458"/>
                  </a:cubicBezTo>
                  <a:cubicBezTo>
                    <a:pt x="43148" y="359"/>
                    <a:pt x="53360" y="-663"/>
                    <a:pt x="64596" y="359"/>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43" name="Google Shape;1343;ge77a3e67f9_0_7360"/>
            <p:cNvSpPr/>
            <p:nvPr/>
          </p:nvSpPr>
          <p:spPr>
            <a:xfrm>
              <a:off x="1598270" y="591370"/>
              <a:ext cx="121200" cy="121200"/>
            </a:xfrm>
            <a:custGeom>
              <a:rect b="b" l="l" r="r" t="t"/>
              <a:pathLst>
                <a:path extrusionOk="0" h="120000" w="120000">
                  <a:moveTo>
                    <a:pt x="96537" y="11998"/>
                  </a:moveTo>
                  <a:cubicBezTo>
                    <a:pt x="105136" y="19165"/>
                    <a:pt x="110865" y="26326"/>
                    <a:pt x="115167" y="36357"/>
                  </a:cubicBezTo>
                  <a:cubicBezTo>
                    <a:pt x="119464" y="46388"/>
                    <a:pt x="120896" y="56419"/>
                    <a:pt x="119464" y="67882"/>
                  </a:cubicBezTo>
                  <a:cubicBezTo>
                    <a:pt x="118032" y="77908"/>
                    <a:pt x="113729" y="86506"/>
                    <a:pt x="108001" y="96537"/>
                  </a:cubicBezTo>
                  <a:cubicBezTo>
                    <a:pt x="100834" y="105136"/>
                    <a:pt x="93673" y="110865"/>
                    <a:pt x="83642" y="115167"/>
                  </a:cubicBezTo>
                  <a:cubicBezTo>
                    <a:pt x="73611" y="119464"/>
                    <a:pt x="63580" y="120896"/>
                    <a:pt x="53549" y="119464"/>
                  </a:cubicBezTo>
                  <a:cubicBezTo>
                    <a:pt x="42091" y="118032"/>
                    <a:pt x="32060" y="113729"/>
                    <a:pt x="23462" y="108001"/>
                  </a:cubicBezTo>
                  <a:cubicBezTo>
                    <a:pt x="13431" y="100834"/>
                    <a:pt x="9134" y="93673"/>
                    <a:pt x="4832" y="83642"/>
                  </a:cubicBezTo>
                  <a:cubicBezTo>
                    <a:pt x="535" y="72179"/>
                    <a:pt x="-896" y="63580"/>
                    <a:pt x="535" y="52117"/>
                  </a:cubicBezTo>
                  <a:cubicBezTo>
                    <a:pt x="1967" y="40654"/>
                    <a:pt x="4832" y="32060"/>
                    <a:pt x="11998" y="23462"/>
                  </a:cubicBezTo>
                  <a:cubicBezTo>
                    <a:pt x="17733" y="14863"/>
                    <a:pt x="26326" y="9134"/>
                    <a:pt x="37789" y="4832"/>
                  </a:cubicBezTo>
                  <a:cubicBezTo>
                    <a:pt x="47820" y="535"/>
                    <a:pt x="56419" y="-896"/>
                    <a:pt x="67882" y="535"/>
                  </a:cubicBezTo>
                  <a:cubicBezTo>
                    <a:pt x="79345" y="1967"/>
                    <a:pt x="87939" y="4832"/>
                    <a:pt x="96537" y="1199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44" name="Google Shape;1344;ge77a3e67f9_0_7360"/>
            <p:cNvSpPr/>
            <p:nvPr/>
          </p:nvSpPr>
          <p:spPr>
            <a:xfrm>
              <a:off x="1628445" y="615327"/>
              <a:ext cx="66900" cy="66900"/>
            </a:xfrm>
            <a:custGeom>
              <a:rect b="b" l="l" r="r" t="t"/>
              <a:pathLst>
                <a:path extrusionOk="0" h="120000" w="120000">
                  <a:moveTo>
                    <a:pt x="112172" y="26088"/>
                  </a:moveTo>
                  <a:cubicBezTo>
                    <a:pt x="117388" y="36522"/>
                    <a:pt x="117388" y="46955"/>
                    <a:pt x="120000" y="57388"/>
                  </a:cubicBezTo>
                  <a:cubicBezTo>
                    <a:pt x="120000" y="67827"/>
                    <a:pt x="120000" y="75650"/>
                    <a:pt x="114783" y="86088"/>
                  </a:cubicBezTo>
                  <a:cubicBezTo>
                    <a:pt x="109566" y="93911"/>
                    <a:pt x="101738" y="101738"/>
                    <a:pt x="93911" y="109566"/>
                  </a:cubicBezTo>
                  <a:cubicBezTo>
                    <a:pt x="83477" y="114783"/>
                    <a:pt x="75650" y="120000"/>
                    <a:pt x="62611" y="120000"/>
                  </a:cubicBezTo>
                  <a:cubicBezTo>
                    <a:pt x="52172" y="120000"/>
                    <a:pt x="44350" y="117388"/>
                    <a:pt x="33911" y="112172"/>
                  </a:cubicBezTo>
                  <a:cubicBezTo>
                    <a:pt x="23477" y="106955"/>
                    <a:pt x="15650" y="99127"/>
                    <a:pt x="10433" y="91305"/>
                  </a:cubicBezTo>
                  <a:cubicBezTo>
                    <a:pt x="5216" y="80872"/>
                    <a:pt x="2611" y="73044"/>
                    <a:pt x="0" y="62611"/>
                  </a:cubicBezTo>
                  <a:cubicBezTo>
                    <a:pt x="0" y="49566"/>
                    <a:pt x="2611" y="41738"/>
                    <a:pt x="7827" y="31305"/>
                  </a:cubicBezTo>
                  <a:cubicBezTo>
                    <a:pt x="13044" y="20872"/>
                    <a:pt x="18261" y="13044"/>
                    <a:pt x="28694" y="7827"/>
                  </a:cubicBezTo>
                  <a:cubicBezTo>
                    <a:pt x="39127" y="0"/>
                    <a:pt x="46955" y="0"/>
                    <a:pt x="57388" y="0"/>
                  </a:cubicBezTo>
                  <a:cubicBezTo>
                    <a:pt x="70433" y="0"/>
                    <a:pt x="78261" y="0"/>
                    <a:pt x="88694" y="5216"/>
                  </a:cubicBezTo>
                  <a:cubicBezTo>
                    <a:pt x="99127" y="10433"/>
                    <a:pt x="106955" y="18261"/>
                    <a:pt x="112172" y="26088"/>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1345" name="Google Shape;1345;ge77a3e67f9_0_7360"/>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46" name="Google Shape;1346;ge77a3e67f9_0_7360"/>
          <p:cNvSpPr/>
          <p:nvPr>
            <p:ph idx="2" type="pic"/>
          </p:nvPr>
        </p:nvSpPr>
        <p:spPr>
          <a:xfrm>
            <a:off x="8300759" y="1585605"/>
            <a:ext cx="2067600" cy="37008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ge77a3e67f9_0_1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9" name="Google Shape;19;ge77a3e67f9_0_17"/>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0" name="Google Shape;20;ge77a3e67f9_0_1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4" name="Shape 94"/>
        <p:cNvGrpSpPr/>
        <p:nvPr/>
      </p:nvGrpSpPr>
      <p:grpSpPr>
        <a:xfrm>
          <a:off x="0" y="0"/>
          <a:ext cx="0" cy="0"/>
          <a:chOff x="0" y="0"/>
          <a:chExt cx="0" cy="0"/>
        </a:xfrm>
      </p:grpSpPr>
      <p:sp>
        <p:nvSpPr>
          <p:cNvPr id="95" name="Google Shape;95;ge79e04264f_0_191"/>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ge79e04264f_0_191"/>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7" name="Google Shape;97;ge79e04264f_0_19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ge79e04264f_0_19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ge79e04264f_0_19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
  <p:cSld name="70">
    <p:spTree>
      <p:nvGrpSpPr>
        <p:cNvPr id="1347" name="Shape 1347"/>
        <p:cNvGrpSpPr/>
        <p:nvPr/>
      </p:nvGrpSpPr>
      <p:grpSpPr>
        <a:xfrm>
          <a:off x="0" y="0"/>
          <a:ext cx="0" cy="0"/>
          <a:chOff x="0" y="0"/>
          <a:chExt cx="0" cy="0"/>
        </a:xfrm>
      </p:grpSpPr>
      <p:grpSp>
        <p:nvGrpSpPr>
          <p:cNvPr id="1348" name="Google Shape;1348;ge77a3e67f9_0_7386"/>
          <p:cNvGrpSpPr/>
          <p:nvPr/>
        </p:nvGrpSpPr>
        <p:grpSpPr>
          <a:xfrm>
            <a:off x="8913791" y="1806695"/>
            <a:ext cx="2008176" cy="3652268"/>
            <a:chOff x="0" y="0"/>
            <a:chExt cx="4016352" cy="7304535"/>
          </a:xfrm>
        </p:grpSpPr>
        <p:sp>
          <p:nvSpPr>
            <p:cNvPr id="1349" name="Google Shape;1349;ge77a3e67f9_0_7386"/>
            <p:cNvSpPr/>
            <p:nvPr/>
          </p:nvSpPr>
          <p:spPr>
            <a:xfrm>
              <a:off x="368206" y="5775135"/>
              <a:ext cx="3126300" cy="1529400"/>
            </a:xfrm>
            <a:custGeom>
              <a:rect b="b" l="l" r="r" t="t"/>
              <a:pathLst>
                <a:path extrusionOk="0" h="120000" w="120000">
                  <a:moveTo>
                    <a:pt x="15133" y="99993"/>
                  </a:moveTo>
                  <a:cubicBezTo>
                    <a:pt x="16127" y="106239"/>
                    <a:pt x="16527" y="118741"/>
                    <a:pt x="59733" y="119960"/>
                  </a:cubicBezTo>
                  <a:cubicBezTo>
                    <a:pt x="102011" y="120777"/>
                    <a:pt x="102477" y="107732"/>
                    <a:pt x="103538" y="100804"/>
                  </a:cubicBezTo>
                  <a:cubicBezTo>
                    <a:pt x="104800" y="93468"/>
                    <a:pt x="104138" y="14537"/>
                    <a:pt x="120000" y="1084"/>
                  </a:cubicBezTo>
                  <a:cubicBezTo>
                    <a:pt x="92988" y="816"/>
                    <a:pt x="59866" y="542"/>
                    <a:pt x="59866" y="542"/>
                  </a:cubicBezTo>
                  <a:cubicBezTo>
                    <a:pt x="27677" y="273"/>
                    <a:pt x="28538" y="273"/>
                    <a:pt x="0" y="0"/>
                  </a:cubicBezTo>
                  <a:cubicBezTo>
                    <a:pt x="14466" y="10730"/>
                    <a:pt x="14205" y="94010"/>
                    <a:pt x="15133" y="99993"/>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50" name="Google Shape;1350;ge77a3e67f9_0_7386"/>
            <p:cNvSpPr/>
            <p:nvPr/>
          </p:nvSpPr>
          <p:spPr>
            <a:xfrm>
              <a:off x="368206" y="0"/>
              <a:ext cx="3126300" cy="1527900"/>
            </a:xfrm>
            <a:custGeom>
              <a:rect b="b" l="l" r="r" t="t"/>
              <a:pathLst>
                <a:path extrusionOk="0" h="120000" w="120000">
                  <a:moveTo>
                    <a:pt x="104866" y="20021"/>
                  </a:moveTo>
                  <a:cubicBezTo>
                    <a:pt x="103872" y="13634"/>
                    <a:pt x="103472" y="1136"/>
                    <a:pt x="60266" y="50"/>
                  </a:cubicBezTo>
                  <a:cubicBezTo>
                    <a:pt x="17988" y="-901"/>
                    <a:pt x="17522" y="12274"/>
                    <a:pt x="16461" y="19069"/>
                  </a:cubicBezTo>
                  <a:cubicBezTo>
                    <a:pt x="15200" y="26536"/>
                    <a:pt x="15861" y="105463"/>
                    <a:pt x="0" y="118779"/>
                  </a:cubicBezTo>
                  <a:cubicBezTo>
                    <a:pt x="27011" y="119182"/>
                    <a:pt x="60133" y="119457"/>
                    <a:pt x="60133" y="119457"/>
                  </a:cubicBezTo>
                  <a:cubicBezTo>
                    <a:pt x="92322" y="119725"/>
                    <a:pt x="91461" y="119725"/>
                    <a:pt x="120000" y="120000"/>
                  </a:cubicBezTo>
                  <a:cubicBezTo>
                    <a:pt x="105533" y="109130"/>
                    <a:pt x="105794" y="25993"/>
                    <a:pt x="104866" y="20021"/>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351" name="Google Shape;1351;ge77a3e67f9_0_7386"/>
            <p:cNvGrpSpPr/>
            <p:nvPr/>
          </p:nvGrpSpPr>
          <p:grpSpPr>
            <a:xfrm>
              <a:off x="0" y="1307324"/>
              <a:ext cx="4016352" cy="4574400"/>
              <a:chOff x="0" y="0"/>
              <a:chExt cx="4016352" cy="4574400"/>
            </a:xfrm>
          </p:grpSpPr>
          <p:grpSp>
            <p:nvGrpSpPr>
              <p:cNvPr id="1352" name="Google Shape;1352;ge77a3e67f9_0_7386"/>
              <p:cNvGrpSpPr/>
              <p:nvPr/>
            </p:nvGrpSpPr>
            <p:grpSpPr>
              <a:xfrm>
                <a:off x="3822328" y="2470997"/>
                <a:ext cx="128238" cy="1173300"/>
                <a:chOff x="0" y="0"/>
                <a:chExt cx="128238" cy="1173300"/>
              </a:xfrm>
            </p:grpSpPr>
            <p:sp>
              <p:nvSpPr>
                <p:cNvPr id="1353" name="Google Shape;1353;ge77a3e67f9_0_7386"/>
                <p:cNvSpPr/>
                <p:nvPr/>
              </p:nvSpPr>
              <p:spPr>
                <a:xfrm>
                  <a:off x="7938" y="0"/>
                  <a:ext cx="120300" cy="11733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54" name="Google Shape;1354;ge77a3e67f9_0_7386"/>
                <p:cNvSpPr/>
                <p:nvPr/>
              </p:nvSpPr>
              <p:spPr>
                <a:xfrm>
                  <a:off x="0" y="0"/>
                  <a:ext cx="120300" cy="11733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55" name="Google Shape;1355;ge77a3e67f9_0_7386"/>
                <p:cNvSpPr/>
                <p:nvPr/>
              </p:nvSpPr>
              <p:spPr>
                <a:xfrm>
                  <a:off x="0" y="37739"/>
                  <a:ext cx="120300" cy="10977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56" name="Google Shape;1356;ge77a3e67f9_0_7386"/>
                <p:cNvSpPr/>
                <p:nvPr/>
              </p:nvSpPr>
              <p:spPr>
                <a:xfrm>
                  <a:off x="0" y="75478"/>
                  <a:ext cx="120300" cy="10221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57" name="Google Shape;1357;ge77a3e67f9_0_7386"/>
                <p:cNvSpPr/>
                <p:nvPr/>
              </p:nvSpPr>
              <p:spPr>
                <a:xfrm>
                  <a:off x="0" y="110991"/>
                  <a:ext cx="120300" cy="9513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58" name="Google Shape;1358;ge77a3e67f9_0_7386"/>
                <p:cNvSpPr/>
                <p:nvPr/>
              </p:nvSpPr>
              <p:spPr>
                <a:xfrm>
                  <a:off x="0" y="146503"/>
                  <a:ext cx="120300" cy="8445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1359" name="Google Shape;1359;ge77a3e67f9_0_7386"/>
              <p:cNvGrpSpPr/>
              <p:nvPr/>
            </p:nvGrpSpPr>
            <p:grpSpPr>
              <a:xfrm>
                <a:off x="3722814" y="1061055"/>
                <a:ext cx="293538" cy="738300"/>
                <a:chOff x="0" y="0"/>
                <a:chExt cx="293538" cy="738300"/>
              </a:xfrm>
            </p:grpSpPr>
            <p:sp>
              <p:nvSpPr>
                <p:cNvPr id="1360" name="Google Shape;1360;ge77a3e67f9_0_7386"/>
                <p:cNvSpPr/>
                <p:nvPr/>
              </p:nvSpPr>
              <p:spPr>
                <a:xfrm>
                  <a:off x="7938" y="0"/>
                  <a:ext cx="285600" cy="7383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361" name="Google Shape;1361;ge77a3e67f9_0_7386"/>
                <p:cNvSpPr/>
                <p:nvPr/>
              </p:nvSpPr>
              <p:spPr>
                <a:xfrm>
                  <a:off x="1902" y="3968"/>
                  <a:ext cx="285600" cy="7263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362" name="Google Shape;1362;ge77a3e67f9_0_7386"/>
                <p:cNvSpPr/>
                <p:nvPr/>
              </p:nvSpPr>
              <p:spPr>
                <a:xfrm>
                  <a:off x="1902" y="40608"/>
                  <a:ext cx="285600" cy="6570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363" name="Google Shape;1363;ge77a3e67f9_0_7386"/>
                <p:cNvSpPr/>
                <p:nvPr/>
              </p:nvSpPr>
              <p:spPr>
                <a:xfrm>
                  <a:off x="1904" y="99466"/>
                  <a:ext cx="285600" cy="5394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364" name="Google Shape;1364;ge77a3e67f9_0_7386"/>
                <p:cNvSpPr/>
                <p:nvPr/>
              </p:nvSpPr>
              <p:spPr>
                <a:xfrm>
                  <a:off x="0" y="140225"/>
                  <a:ext cx="285600" cy="4578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365" name="Google Shape;1365;ge77a3e67f9_0_7386"/>
                <p:cNvSpPr/>
                <p:nvPr/>
              </p:nvSpPr>
              <p:spPr>
                <a:xfrm>
                  <a:off x="47582" y="205140"/>
                  <a:ext cx="238200" cy="3279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grpSp>
          <p:grpSp>
            <p:nvGrpSpPr>
              <p:cNvPr id="1366" name="Google Shape;1366;ge77a3e67f9_0_7386"/>
              <p:cNvGrpSpPr/>
              <p:nvPr/>
            </p:nvGrpSpPr>
            <p:grpSpPr>
              <a:xfrm>
                <a:off x="0" y="0"/>
                <a:ext cx="3862500" cy="4574400"/>
                <a:chOff x="0" y="0"/>
                <a:chExt cx="3862500" cy="4574400"/>
              </a:xfrm>
            </p:grpSpPr>
            <p:sp>
              <p:nvSpPr>
                <p:cNvPr id="1367" name="Google Shape;1367;ge77a3e67f9_0_7386"/>
                <p:cNvSpPr/>
                <p:nvPr/>
              </p:nvSpPr>
              <p:spPr>
                <a:xfrm>
                  <a:off x="0" y="0"/>
                  <a:ext cx="3862500" cy="4574400"/>
                </a:xfrm>
                <a:prstGeom prst="roundRect">
                  <a:avLst>
                    <a:gd fmla="val 18412" name="adj"/>
                  </a:avLst>
                </a:prstGeom>
                <a:solidFill>
                  <a:srgbClr val="B6B6B8"/>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68" name="Google Shape;1368;ge77a3e67f9_0_7386"/>
                <p:cNvSpPr/>
                <p:nvPr/>
              </p:nvSpPr>
              <p:spPr>
                <a:xfrm>
                  <a:off x="18689" y="22133"/>
                  <a:ext cx="3825300" cy="4530000"/>
                </a:xfrm>
                <a:prstGeom prst="roundRect">
                  <a:avLst>
                    <a:gd fmla="val 18260"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69" name="Google Shape;1369;ge77a3e67f9_0_7386"/>
                <p:cNvSpPr/>
                <p:nvPr/>
              </p:nvSpPr>
              <p:spPr>
                <a:xfrm>
                  <a:off x="42779" y="50660"/>
                  <a:ext cx="3777000" cy="4473000"/>
                </a:xfrm>
                <a:prstGeom prst="roundRect">
                  <a:avLst>
                    <a:gd fmla="val 18493" name="adj"/>
                  </a:avLst>
                </a:prstGeom>
                <a:solidFill>
                  <a:srgbClr val="ECECEC"/>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70" name="Google Shape;1370;ge77a3e67f9_0_7386"/>
                <p:cNvSpPr/>
                <p:nvPr/>
              </p:nvSpPr>
              <p:spPr>
                <a:xfrm>
                  <a:off x="137868" y="163268"/>
                  <a:ext cx="3586800" cy="4247700"/>
                </a:xfrm>
                <a:prstGeom prst="roundRect">
                  <a:avLst>
                    <a:gd fmla="val 18411" name="adj"/>
                  </a:avLst>
                </a:prstGeom>
                <a:solidFill>
                  <a:srgbClr val="424242"/>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71" name="Google Shape;1371;ge77a3e67f9_0_7386"/>
                <p:cNvSpPr/>
                <p:nvPr/>
              </p:nvSpPr>
              <p:spPr>
                <a:xfrm>
                  <a:off x="155415" y="184048"/>
                  <a:ext cx="3551700" cy="4206300"/>
                </a:xfrm>
                <a:prstGeom prst="roundRect">
                  <a:avLst>
                    <a:gd fmla="val 18236"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grpSp>
      <p:sp>
        <p:nvSpPr>
          <p:cNvPr id="1372" name="Google Shape;1372;ge77a3e67f9_0_7386"/>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73" name="Google Shape;1373;ge77a3e67f9_0_7386"/>
          <p:cNvSpPr/>
          <p:nvPr>
            <p:ph idx="2" type="pic"/>
          </p:nvPr>
        </p:nvSpPr>
        <p:spPr>
          <a:xfrm>
            <a:off x="9231840" y="2805062"/>
            <a:ext cx="1295100" cy="1648800"/>
          </a:xfrm>
          <a:prstGeom prst="rect">
            <a:avLst/>
          </a:prstGeom>
          <a:solidFill>
            <a:srgbClr val="F2F2F2"/>
          </a:solidFill>
          <a:ln>
            <a:noFill/>
          </a:ln>
        </p:spPr>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
  <p:cSld name="71">
    <p:spTree>
      <p:nvGrpSpPr>
        <p:cNvPr id="1374" name="Shape 1374"/>
        <p:cNvGrpSpPr/>
        <p:nvPr/>
      </p:nvGrpSpPr>
      <p:grpSpPr>
        <a:xfrm>
          <a:off x="0" y="0"/>
          <a:ext cx="0" cy="0"/>
          <a:chOff x="0" y="0"/>
          <a:chExt cx="0" cy="0"/>
        </a:xfrm>
      </p:grpSpPr>
      <p:sp>
        <p:nvSpPr>
          <p:cNvPr id="1375" name="Google Shape;1375;ge77a3e67f9_0_7413"/>
          <p:cNvSpPr/>
          <p:nvPr/>
        </p:nvSpPr>
        <p:spPr>
          <a:xfrm>
            <a:off x="6476950" y="0"/>
            <a:ext cx="57153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376" name="Google Shape;1376;ge77a3e67f9_0_7413"/>
          <p:cNvGrpSpPr/>
          <p:nvPr/>
        </p:nvGrpSpPr>
        <p:grpSpPr>
          <a:xfrm>
            <a:off x="5397398" y="1465646"/>
            <a:ext cx="2159137" cy="3926685"/>
            <a:chOff x="0" y="0"/>
            <a:chExt cx="4318273" cy="7853369"/>
          </a:xfrm>
        </p:grpSpPr>
        <p:sp>
          <p:nvSpPr>
            <p:cNvPr id="1377" name="Google Shape;1377;ge77a3e67f9_0_7413"/>
            <p:cNvSpPr/>
            <p:nvPr/>
          </p:nvSpPr>
          <p:spPr>
            <a:xfrm>
              <a:off x="395876" y="6209069"/>
              <a:ext cx="3361200" cy="1644300"/>
            </a:xfrm>
            <a:custGeom>
              <a:rect b="b" l="l" r="r" t="t"/>
              <a:pathLst>
                <a:path extrusionOk="0" h="120000" w="120000">
                  <a:moveTo>
                    <a:pt x="15133" y="99993"/>
                  </a:moveTo>
                  <a:cubicBezTo>
                    <a:pt x="16127" y="106239"/>
                    <a:pt x="16527" y="118741"/>
                    <a:pt x="59733" y="119960"/>
                  </a:cubicBezTo>
                  <a:cubicBezTo>
                    <a:pt x="102011" y="120777"/>
                    <a:pt x="102477" y="107732"/>
                    <a:pt x="103538" y="100804"/>
                  </a:cubicBezTo>
                  <a:cubicBezTo>
                    <a:pt x="104800" y="93468"/>
                    <a:pt x="104138" y="14537"/>
                    <a:pt x="120000" y="1084"/>
                  </a:cubicBezTo>
                  <a:cubicBezTo>
                    <a:pt x="92988" y="816"/>
                    <a:pt x="59866" y="542"/>
                    <a:pt x="59866" y="542"/>
                  </a:cubicBezTo>
                  <a:cubicBezTo>
                    <a:pt x="27677" y="273"/>
                    <a:pt x="28538" y="273"/>
                    <a:pt x="0" y="0"/>
                  </a:cubicBezTo>
                  <a:cubicBezTo>
                    <a:pt x="14466" y="10730"/>
                    <a:pt x="14205" y="94010"/>
                    <a:pt x="15133" y="99993"/>
                  </a:cubicBezTo>
                </a:path>
              </a:pathLst>
            </a:custGeom>
            <a:solidFill>
              <a:srgbClr val="323031"/>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78" name="Google Shape;1378;ge77a3e67f9_0_7413"/>
            <p:cNvSpPr/>
            <p:nvPr/>
          </p:nvSpPr>
          <p:spPr>
            <a:xfrm>
              <a:off x="395876" y="0"/>
              <a:ext cx="3361200" cy="1642800"/>
            </a:xfrm>
            <a:custGeom>
              <a:rect b="b" l="l" r="r" t="t"/>
              <a:pathLst>
                <a:path extrusionOk="0" h="120000" w="120000">
                  <a:moveTo>
                    <a:pt x="104866" y="20021"/>
                  </a:moveTo>
                  <a:cubicBezTo>
                    <a:pt x="103872" y="13634"/>
                    <a:pt x="103472" y="1136"/>
                    <a:pt x="60266" y="50"/>
                  </a:cubicBezTo>
                  <a:cubicBezTo>
                    <a:pt x="17988" y="-901"/>
                    <a:pt x="17522" y="12274"/>
                    <a:pt x="16461" y="19069"/>
                  </a:cubicBezTo>
                  <a:cubicBezTo>
                    <a:pt x="15200" y="26536"/>
                    <a:pt x="15861" y="105463"/>
                    <a:pt x="0" y="118779"/>
                  </a:cubicBezTo>
                  <a:cubicBezTo>
                    <a:pt x="27011" y="119182"/>
                    <a:pt x="60133" y="119457"/>
                    <a:pt x="60133" y="119457"/>
                  </a:cubicBezTo>
                  <a:cubicBezTo>
                    <a:pt x="92322" y="119725"/>
                    <a:pt x="91461" y="119725"/>
                    <a:pt x="120000" y="120000"/>
                  </a:cubicBezTo>
                  <a:cubicBezTo>
                    <a:pt x="105533" y="109130"/>
                    <a:pt x="105794" y="25993"/>
                    <a:pt x="104866" y="20021"/>
                  </a:cubicBezTo>
                </a:path>
              </a:pathLst>
            </a:custGeom>
            <a:solidFill>
              <a:srgbClr val="323031"/>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1379" name="Google Shape;1379;ge77a3e67f9_0_7413"/>
            <p:cNvGrpSpPr/>
            <p:nvPr/>
          </p:nvGrpSpPr>
          <p:grpSpPr>
            <a:xfrm>
              <a:off x="0" y="1405554"/>
              <a:ext cx="4318273" cy="4917900"/>
              <a:chOff x="0" y="0"/>
              <a:chExt cx="4318273" cy="4917900"/>
            </a:xfrm>
          </p:grpSpPr>
          <p:grpSp>
            <p:nvGrpSpPr>
              <p:cNvPr id="1380" name="Google Shape;1380;ge77a3e67f9_0_7413"/>
              <p:cNvGrpSpPr/>
              <p:nvPr/>
            </p:nvGrpSpPr>
            <p:grpSpPr>
              <a:xfrm>
                <a:off x="4109530" y="2656664"/>
                <a:ext cx="137834" cy="1261200"/>
                <a:chOff x="0" y="0"/>
                <a:chExt cx="137834" cy="1261200"/>
              </a:xfrm>
            </p:grpSpPr>
            <p:sp>
              <p:nvSpPr>
                <p:cNvPr id="1381" name="Google Shape;1381;ge77a3e67f9_0_7413"/>
                <p:cNvSpPr/>
                <p:nvPr/>
              </p:nvSpPr>
              <p:spPr>
                <a:xfrm>
                  <a:off x="8534" y="0"/>
                  <a:ext cx="129300" cy="12612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82" name="Google Shape;1382;ge77a3e67f9_0_7413"/>
                <p:cNvSpPr/>
                <p:nvPr/>
              </p:nvSpPr>
              <p:spPr>
                <a:xfrm>
                  <a:off x="0" y="0"/>
                  <a:ext cx="129300" cy="12612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83" name="Google Shape;1383;ge77a3e67f9_0_7413"/>
                <p:cNvSpPr/>
                <p:nvPr/>
              </p:nvSpPr>
              <p:spPr>
                <a:xfrm>
                  <a:off x="0" y="40575"/>
                  <a:ext cx="129300" cy="11802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84" name="Google Shape;1384;ge77a3e67f9_0_7413"/>
                <p:cNvSpPr/>
                <p:nvPr/>
              </p:nvSpPr>
              <p:spPr>
                <a:xfrm>
                  <a:off x="0" y="81151"/>
                  <a:ext cx="129300" cy="10989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85" name="Google Shape;1385;ge77a3e67f9_0_7413"/>
                <p:cNvSpPr/>
                <p:nvPr/>
              </p:nvSpPr>
              <p:spPr>
                <a:xfrm>
                  <a:off x="0" y="119331"/>
                  <a:ext cx="129300" cy="10227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86" name="Google Shape;1386;ge77a3e67f9_0_7413"/>
                <p:cNvSpPr/>
                <p:nvPr/>
              </p:nvSpPr>
              <p:spPr>
                <a:xfrm>
                  <a:off x="0" y="157510"/>
                  <a:ext cx="129300" cy="9081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1387" name="Google Shape;1387;ge77a3e67f9_0_7413"/>
              <p:cNvGrpSpPr/>
              <p:nvPr/>
            </p:nvGrpSpPr>
            <p:grpSpPr>
              <a:xfrm>
                <a:off x="4002539" y="1140782"/>
                <a:ext cx="315734" cy="793800"/>
                <a:chOff x="0" y="0"/>
                <a:chExt cx="315734" cy="793800"/>
              </a:xfrm>
            </p:grpSpPr>
            <p:sp>
              <p:nvSpPr>
                <p:cNvPr id="1388" name="Google Shape;1388;ge77a3e67f9_0_7413"/>
                <p:cNvSpPr/>
                <p:nvPr/>
              </p:nvSpPr>
              <p:spPr>
                <a:xfrm>
                  <a:off x="8534" y="0"/>
                  <a:ext cx="307200" cy="7938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389" name="Google Shape;1389;ge77a3e67f9_0_7413"/>
                <p:cNvSpPr/>
                <p:nvPr/>
              </p:nvSpPr>
              <p:spPr>
                <a:xfrm>
                  <a:off x="2045" y="4266"/>
                  <a:ext cx="307200" cy="7809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390" name="Google Shape;1390;ge77a3e67f9_0_7413"/>
                <p:cNvSpPr/>
                <p:nvPr/>
              </p:nvSpPr>
              <p:spPr>
                <a:xfrm>
                  <a:off x="2045" y="43660"/>
                  <a:ext cx="307200" cy="7062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391" name="Google Shape;1391;ge77a3e67f9_0_7413"/>
                <p:cNvSpPr/>
                <p:nvPr/>
              </p:nvSpPr>
              <p:spPr>
                <a:xfrm>
                  <a:off x="2047" y="106940"/>
                  <a:ext cx="307200" cy="5799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392" name="Google Shape;1392;ge77a3e67f9_0_7413"/>
                <p:cNvSpPr/>
                <p:nvPr/>
              </p:nvSpPr>
              <p:spPr>
                <a:xfrm>
                  <a:off x="0" y="150760"/>
                  <a:ext cx="307200" cy="4920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1393" name="Google Shape;1393;ge77a3e67f9_0_7413"/>
                <p:cNvSpPr/>
                <p:nvPr/>
              </p:nvSpPr>
              <p:spPr>
                <a:xfrm>
                  <a:off x="51157" y="220555"/>
                  <a:ext cx="255900" cy="3525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grpSp>
          <p:grpSp>
            <p:nvGrpSpPr>
              <p:cNvPr id="1394" name="Google Shape;1394;ge77a3e67f9_0_7413"/>
              <p:cNvGrpSpPr/>
              <p:nvPr/>
            </p:nvGrpSpPr>
            <p:grpSpPr>
              <a:xfrm>
                <a:off x="0" y="0"/>
                <a:ext cx="4152900" cy="4917900"/>
                <a:chOff x="0" y="0"/>
                <a:chExt cx="4152900" cy="4917900"/>
              </a:xfrm>
            </p:grpSpPr>
            <p:sp>
              <p:nvSpPr>
                <p:cNvPr id="1395" name="Google Shape;1395;ge77a3e67f9_0_7413"/>
                <p:cNvSpPr/>
                <p:nvPr/>
              </p:nvSpPr>
              <p:spPr>
                <a:xfrm>
                  <a:off x="0" y="0"/>
                  <a:ext cx="4152900" cy="4917900"/>
                </a:xfrm>
                <a:prstGeom prst="roundRect">
                  <a:avLst>
                    <a:gd fmla="val 18349" name="adj"/>
                  </a:avLst>
                </a:prstGeom>
                <a:solidFill>
                  <a:srgbClr val="B6B6B8"/>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96" name="Google Shape;1396;ge77a3e67f9_0_7413"/>
                <p:cNvSpPr/>
                <p:nvPr/>
              </p:nvSpPr>
              <p:spPr>
                <a:xfrm>
                  <a:off x="20094" y="23796"/>
                  <a:ext cx="4112700" cy="4870500"/>
                </a:xfrm>
                <a:prstGeom prst="roundRect">
                  <a:avLst>
                    <a:gd fmla="val 18528"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97" name="Google Shape;1397;ge77a3e67f9_0_7413"/>
                <p:cNvSpPr/>
                <p:nvPr/>
              </p:nvSpPr>
              <p:spPr>
                <a:xfrm>
                  <a:off x="45994" y="54466"/>
                  <a:ext cx="4060800" cy="4809000"/>
                </a:xfrm>
                <a:prstGeom prst="roundRect">
                  <a:avLst>
                    <a:gd fmla="val 18452" name="adj"/>
                  </a:avLst>
                </a:prstGeom>
                <a:solidFill>
                  <a:srgbClr val="ECECEC"/>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98" name="Google Shape;1398;ge77a3e67f9_0_7413"/>
                <p:cNvSpPr/>
                <p:nvPr/>
              </p:nvSpPr>
              <p:spPr>
                <a:xfrm>
                  <a:off x="148227" y="175535"/>
                  <a:ext cx="3856500" cy="4566900"/>
                </a:xfrm>
                <a:prstGeom prst="roundRect">
                  <a:avLst>
                    <a:gd fmla="val 18442" name="adj"/>
                  </a:avLst>
                </a:prstGeom>
                <a:solidFill>
                  <a:srgbClr val="424242"/>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399" name="Google Shape;1399;ge77a3e67f9_0_7413"/>
                <p:cNvSpPr/>
                <p:nvPr/>
              </p:nvSpPr>
              <p:spPr>
                <a:xfrm>
                  <a:off x="167093" y="197878"/>
                  <a:ext cx="3818700" cy="4522200"/>
                </a:xfrm>
                <a:prstGeom prst="roundRect">
                  <a:avLst>
                    <a:gd fmla="val 18292"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grpSp>
      <p:sp>
        <p:nvSpPr>
          <p:cNvPr id="1400" name="Google Shape;1400;ge77a3e67f9_0_741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401" name="Google Shape;1401;ge77a3e67f9_0_7413"/>
          <p:cNvSpPr/>
          <p:nvPr>
            <p:ph idx="2" type="pic"/>
          </p:nvPr>
        </p:nvSpPr>
        <p:spPr>
          <a:xfrm>
            <a:off x="5738739" y="2546096"/>
            <a:ext cx="1393200" cy="1765500"/>
          </a:xfrm>
          <a:prstGeom prst="rect">
            <a:avLst/>
          </a:prstGeom>
          <a:solidFill>
            <a:srgbClr val="F2F2F2"/>
          </a:solidFill>
          <a:ln>
            <a:noFill/>
          </a:ln>
        </p:spPr>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
  <p:cSld name="72">
    <p:spTree>
      <p:nvGrpSpPr>
        <p:cNvPr id="1402" name="Shape 1402"/>
        <p:cNvGrpSpPr/>
        <p:nvPr/>
      </p:nvGrpSpPr>
      <p:grpSpPr>
        <a:xfrm>
          <a:off x="0" y="0"/>
          <a:ext cx="0" cy="0"/>
          <a:chOff x="0" y="0"/>
          <a:chExt cx="0" cy="0"/>
        </a:xfrm>
      </p:grpSpPr>
      <p:sp>
        <p:nvSpPr>
          <p:cNvPr id="1403" name="Google Shape;1403;ge77a3e67f9_0_7441"/>
          <p:cNvSpPr/>
          <p:nvPr>
            <p:ph idx="2" type="pic"/>
          </p:nvPr>
        </p:nvSpPr>
        <p:spPr>
          <a:xfrm>
            <a:off x="6220998" y="0"/>
            <a:ext cx="5970900" cy="6858000"/>
          </a:xfrm>
          <a:prstGeom prst="rect">
            <a:avLst/>
          </a:prstGeom>
          <a:solidFill>
            <a:srgbClr val="F2F2F2"/>
          </a:solidFill>
          <a:ln>
            <a:noFill/>
          </a:ln>
        </p:spPr>
      </p:sp>
      <p:sp>
        <p:nvSpPr>
          <p:cNvPr id="1404" name="Google Shape;1404;ge77a3e67f9_0_7441"/>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
  <p:cSld name="73">
    <p:spTree>
      <p:nvGrpSpPr>
        <p:cNvPr id="1405" name="Shape 1405"/>
        <p:cNvGrpSpPr/>
        <p:nvPr/>
      </p:nvGrpSpPr>
      <p:grpSpPr>
        <a:xfrm>
          <a:off x="0" y="0"/>
          <a:ext cx="0" cy="0"/>
          <a:chOff x="0" y="0"/>
          <a:chExt cx="0" cy="0"/>
        </a:xfrm>
      </p:grpSpPr>
      <p:sp>
        <p:nvSpPr>
          <p:cNvPr id="1406" name="Google Shape;1406;ge77a3e67f9_0_7444"/>
          <p:cNvSpPr/>
          <p:nvPr>
            <p:ph idx="2" type="pic"/>
          </p:nvPr>
        </p:nvSpPr>
        <p:spPr>
          <a:xfrm>
            <a:off x="198" y="0"/>
            <a:ext cx="12191700" cy="6858000"/>
          </a:xfrm>
          <a:prstGeom prst="rect">
            <a:avLst/>
          </a:prstGeom>
          <a:solidFill>
            <a:srgbClr val="F2F2F2"/>
          </a:solidFill>
          <a:ln>
            <a:noFill/>
          </a:ln>
        </p:spPr>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p:cSld name="74">
    <p:spTree>
      <p:nvGrpSpPr>
        <p:cNvPr id="1407" name="Shape 1407"/>
        <p:cNvGrpSpPr/>
        <p:nvPr/>
      </p:nvGrpSpPr>
      <p:grpSpPr>
        <a:xfrm>
          <a:off x="0" y="0"/>
          <a:ext cx="0" cy="0"/>
          <a:chOff x="0" y="0"/>
          <a:chExt cx="0" cy="0"/>
        </a:xfrm>
      </p:grpSpPr>
      <p:sp>
        <p:nvSpPr>
          <p:cNvPr id="1408" name="Google Shape;1408;ge77a3e67f9_0_7446"/>
          <p:cNvSpPr/>
          <p:nvPr>
            <p:ph idx="2" type="pic"/>
          </p:nvPr>
        </p:nvSpPr>
        <p:spPr>
          <a:xfrm>
            <a:off x="198" y="0"/>
            <a:ext cx="12191700" cy="6858000"/>
          </a:xfrm>
          <a:prstGeom prst="rect">
            <a:avLst/>
          </a:prstGeom>
          <a:solidFill>
            <a:srgbClr val="F2F2F2"/>
          </a:solidFill>
          <a:ln>
            <a:noFill/>
          </a:ln>
        </p:spPr>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
  <p:cSld name="75">
    <p:spTree>
      <p:nvGrpSpPr>
        <p:cNvPr id="1409" name="Shape 1409"/>
        <p:cNvGrpSpPr/>
        <p:nvPr/>
      </p:nvGrpSpPr>
      <p:grpSpPr>
        <a:xfrm>
          <a:off x="0" y="0"/>
          <a:ext cx="0" cy="0"/>
          <a:chOff x="0" y="0"/>
          <a:chExt cx="0" cy="0"/>
        </a:xfrm>
      </p:grpSpPr>
      <p:sp>
        <p:nvSpPr>
          <p:cNvPr id="1410" name="Google Shape;1410;ge77a3e67f9_0_7448"/>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1411" name="Google Shape;1411;ge77a3e67f9_0_7448"/>
          <p:cNvSpPr/>
          <p:nvPr>
            <p:ph idx="2" type="pic"/>
          </p:nvPr>
        </p:nvSpPr>
        <p:spPr>
          <a:xfrm>
            <a:off x="1308317" y="4702750"/>
            <a:ext cx="486000" cy="863700"/>
          </a:xfrm>
          <a:prstGeom prst="rect">
            <a:avLst/>
          </a:prstGeom>
          <a:solidFill>
            <a:srgbClr val="F2F2F2"/>
          </a:solidFill>
          <a:ln>
            <a:noFill/>
          </a:ln>
        </p:spPr>
      </p:sp>
      <p:sp>
        <p:nvSpPr>
          <p:cNvPr id="1412" name="Google Shape;1412;ge77a3e67f9_0_7448"/>
          <p:cNvSpPr/>
          <p:nvPr>
            <p:ph idx="3" type="pic"/>
          </p:nvPr>
        </p:nvSpPr>
        <p:spPr>
          <a:xfrm>
            <a:off x="2142647" y="3974207"/>
            <a:ext cx="1185900" cy="1576500"/>
          </a:xfrm>
          <a:prstGeom prst="rect">
            <a:avLst/>
          </a:prstGeom>
          <a:solidFill>
            <a:srgbClr val="F2F2F2"/>
          </a:solidFill>
          <a:ln>
            <a:noFill/>
          </a:ln>
        </p:spPr>
      </p:sp>
      <p:sp>
        <p:nvSpPr>
          <p:cNvPr id="1413" name="Google Shape;1413;ge77a3e67f9_0_7448"/>
          <p:cNvSpPr/>
          <p:nvPr>
            <p:ph idx="4" type="pic"/>
          </p:nvPr>
        </p:nvSpPr>
        <p:spPr>
          <a:xfrm>
            <a:off x="4113334" y="3974207"/>
            <a:ext cx="1185900" cy="1576500"/>
          </a:xfrm>
          <a:prstGeom prst="rect">
            <a:avLst/>
          </a:prstGeom>
          <a:solidFill>
            <a:srgbClr val="F2F2F2"/>
          </a:solidFill>
          <a:ln>
            <a:noFill/>
          </a:ln>
        </p:spPr>
      </p:sp>
      <p:sp>
        <p:nvSpPr>
          <p:cNvPr id="1414" name="Google Shape;1414;ge77a3e67f9_0_7448"/>
          <p:cNvSpPr/>
          <p:nvPr>
            <p:ph idx="5" type="pic"/>
          </p:nvPr>
        </p:nvSpPr>
        <p:spPr>
          <a:xfrm>
            <a:off x="5566403" y="4702750"/>
            <a:ext cx="486000" cy="863700"/>
          </a:xfrm>
          <a:prstGeom prst="rect">
            <a:avLst/>
          </a:prstGeom>
          <a:solidFill>
            <a:srgbClr val="F2F2F2"/>
          </a:solidFill>
          <a:ln>
            <a:noFill/>
          </a:ln>
        </p:spPr>
      </p:sp>
      <p:sp>
        <p:nvSpPr>
          <p:cNvPr id="1415" name="Google Shape;1415;ge77a3e67f9_0_7448"/>
          <p:cNvSpPr/>
          <p:nvPr>
            <p:ph idx="6" type="pic"/>
          </p:nvPr>
        </p:nvSpPr>
        <p:spPr>
          <a:xfrm>
            <a:off x="7439082" y="3235330"/>
            <a:ext cx="3543300" cy="2236500"/>
          </a:xfrm>
          <a:prstGeom prst="rect">
            <a:avLst/>
          </a:prstGeom>
          <a:solidFill>
            <a:srgbClr val="F2F2F2"/>
          </a:solidFill>
          <a:ln>
            <a:noFill/>
          </a:ln>
        </p:spPr>
      </p:sp>
      <p:sp>
        <p:nvSpPr>
          <p:cNvPr id="1416" name="Google Shape;1416;ge77a3e67f9_0_7448"/>
          <p:cNvSpPr/>
          <p:nvPr>
            <p:ph idx="7" type="pic"/>
          </p:nvPr>
        </p:nvSpPr>
        <p:spPr>
          <a:xfrm>
            <a:off x="6778266" y="1544528"/>
            <a:ext cx="428700" cy="539700"/>
          </a:xfrm>
          <a:prstGeom prst="rect">
            <a:avLst/>
          </a:prstGeom>
          <a:solidFill>
            <a:srgbClr val="F2F2F2"/>
          </a:solidFill>
          <a:ln>
            <a:noFill/>
          </a:ln>
        </p:spPr>
      </p:sp>
      <p:sp>
        <p:nvSpPr>
          <p:cNvPr id="1417" name="Google Shape;1417;ge77a3e67f9_0_7448"/>
          <p:cNvSpPr/>
          <p:nvPr>
            <p:ph idx="8" type="pic"/>
          </p:nvPr>
        </p:nvSpPr>
        <p:spPr>
          <a:xfrm>
            <a:off x="7629394" y="1544528"/>
            <a:ext cx="425700" cy="539700"/>
          </a:xfrm>
          <a:prstGeom prst="rect">
            <a:avLst/>
          </a:prstGeom>
          <a:solidFill>
            <a:srgbClr val="F2F2F2"/>
          </a:solidFill>
          <a:ln>
            <a:noFill/>
          </a:ln>
        </p:spPr>
      </p:sp>
      <p:sp>
        <p:nvSpPr>
          <p:cNvPr id="1418" name="Google Shape;1418;ge77a3e67f9_0_7448"/>
          <p:cNvSpPr/>
          <p:nvPr>
            <p:ph idx="9" type="pic"/>
          </p:nvPr>
        </p:nvSpPr>
        <p:spPr>
          <a:xfrm>
            <a:off x="8477250" y="1544528"/>
            <a:ext cx="425700" cy="550800"/>
          </a:xfrm>
          <a:prstGeom prst="rect">
            <a:avLst/>
          </a:prstGeom>
          <a:solidFill>
            <a:srgbClr val="F2F2F2"/>
          </a:solidFill>
          <a:ln>
            <a:noFill/>
          </a:ln>
        </p:spPr>
      </p:sp>
      <p:sp>
        <p:nvSpPr>
          <p:cNvPr id="1419" name="Google Shape;1419;ge77a3e67f9_0_7448"/>
          <p:cNvSpPr/>
          <p:nvPr>
            <p:ph idx="13" type="pic"/>
          </p:nvPr>
        </p:nvSpPr>
        <p:spPr>
          <a:xfrm>
            <a:off x="9328378" y="1544528"/>
            <a:ext cx="424800" cy="539700"/>
          </a:xfrm>
          <a:prstGeom prst="rect">
            <a:avLst/>
          </a:prstGeom>
          <a:solidFill>
            <a:srgbClr val="F2F2F2"/>
          </a:solidFill>
          <a:ln>
            <a:noFill/>
          </a:ln>
        </p:spPr>
      </p:sp>
      <p:sp>
        <p:nvSpPr>
          <p:cNvPr id="1420" name="Google Shape;1420;ge77a3e67f9_0_7448"/>
          <p:cNvSpPr/>
          <p:nvPr>
            <p:ph idx="14" type="pic"/>
          </p:nvPr>
        </p:nvSpPr>
        <p:spPr>
          <a:xfrm>
            <a:off x="10172962" y="1544528"/>
            <a:ext cx="428100" cy="539700"/>
          </a:xfrm>
          <a:prstGeom prst="rect">
            <a:avLst/>
          </a:prstGeom>
          <a:solidFill>
            <a:srgbClr val="F2F2F2"/>
          </a:solidFill>
          <a:ln>
            <a:noFill/>
          </a:ln>
        </p:spPr>
      </p:sp>
      <p:sp>
        <p:nvSpPr>
          <p:cNvPr id="1421" name="Google Shape;1421;ge77a3e67f9_0_7448"/>
          <p:cNvSpPr/>
          <p:nvPr>
            <p:ph idx="15" type="pic"/>
          </p:nvPr>
        </p:nvSpPr>
        <p:spPr>
          <a:xfrm>
            <a:off x="11027260" y="1544528"/>
            <a:ext cx="425700" cy="539700"/>
          </a:xfrm>
          <a:prstGeom prst="rect">
            <a:avLst/>
          </a:prstGeom>
          <a:solidFill>
            <a:srgbClr val="F2F2F2"/>
          </a:solidFill>
          <a:ln>
            <a:noFill/>
          </a:ln>
        </p:spPr>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p:cSld name="Titel &amp; Untertitel 2">
    <p:spTree>
      <p:nvGrpSpPr>
        <p:cNvPr id="1422" name="Shape 1422"/>
        <p:cNvGrpSpPr/>
        <p:nvPr/>
      </p:nvGrpSpPr>
      <p:grpSpPr>
        <a:xfrm>
          <a:off x="0" y="0"/>
          <a:ext cx="0" cy="0"/>
          <a:chOff x="0" y="0"/>
          <a:chExt cx="0" cy="0"/>
        </a:xfrm>
      </p:grpSpPr>
      <p:sp>
        <p:nvSpPr>
          <p:cNvPr id="1423" name="Google Shape;1423;ge77a3e67f9_0_7464"/>
          <p:cNvSpPr txBox="1"/>
          <p:nvPr>
            <p:ph type="title"/>
          </p:nvPr>
        </p:nvSpPr>
        <p:spPr>
          <a:xfrm>
            <a:off x="1013520" y="1012924"/>
            <a:ext cx="10158900" cy="891300"/>
          </a:xfrm>
          <a:prstGeom prst="rect">
            <a:avLst/>
          </a:prstGeom>
          <a:noFill/>
          <a:ln>
            <a:noFill/>
          </a:ln>
        </p:spPr>
        <p:txBody>
          <a:bodyPr anchorCtr="0" anchor="t" bIns="45700" lIns="45700" spcFirstLastPara="1" rIns="45700" wrap="square" tIns="45700">
            <a:noAutofit/>
          </a:bodyPr>
          <a:lstStyle>
            <a:lvl1pPr lvl="0" marR="0" algn="l">
              <a:lnSpc>
                <a:spcPct val="80000"/>
              </a:lnSpc>
              <a:spcBef>
                <a:spcPts val="0"/>
              </a:spcBef>
              <a:spcAft>
                <a:spcPts val="0"/>
              </a:spcAft>
              <a:buClr>
                <a:srgbClr val="212121"/>
              </a:buClr>
              <a:buSzPts val="5600"/>
              <a:buFont typeface="Montserrat"/>
              <a:buNone/>
              <a:defRPr b="1" i="0" sz="5600" u="none" cap="none" strike="noStrike">
                <a:solidFill>
                  <a:srgbClr val="212121"/>
                </a:solidFill>
                <a:latin typeface="Montserrat"/>
                <a:ea typeface="Montserrat"/>
                <a:cs typeface="Montserrat"/>
                <a:sym typeface="Montserrat"/>
              </a:defRPr>
            </a:lvl1pPr>
            <a:lvl2pPr lvl="1"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2pPr>
            <a:lvl3pPr lvl="2"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3pPr>
            <a:lvl4pPr lvl="3"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4pPr>
            <a:lvl5pPr lvl="4"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5pPr>
            <a:lvl6pPr lvl="5"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6pPr>
            <a:lvl7pPr lvl="6"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7pPr>
            <a:lvl8pPr lvl="7"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8pPr>
            <a:lvl9pPr lvl="8"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9pPr>
          </a:lstStyle>
          <a:p/>
        </p:txBody>
      </p:sp>
      <p:sp>
        <p:nvSpPr>
          <p:cNvPr id="1424" name="Google Shape;1424;ge77a3e67f9_0_7464"/>
          <p:cNvSpPr txBox="1"/>
          <p:nvPr>
            <p:ph idx="1" type="body"/>
          </p:nvPr>
        </p:nvSpPr>
        <p:spPr>
          <a:xfrm>
            <a:off x="1013520" y="2288539"/>
            <a:ext cx="10158900" cy="2924100"/>
          </a:xfrm>
          <a:prstGeom prst="rect">
            <a:avLst/>
          </a:prstGeom>
          <a:noFill/>
          <a:ln>
            <a:noFill/>
          </a:ln>
        </p:spPr>
        <p:txBody>
          <a:bodyPr anchorCtr="0" anchor="t" bIns="45700" lIns="45700" spcFirstLastPara="1" rIns="45700" wrap="square" tIns="45700">
            <a:noAutofit/>
          </a:bodyPr>
          <a:lstStyle>
            <a:lvl1pPr indent="-228600" lvl="0" marL="457200" marR="0" algn="l">
              <a:lnSpc>
                <a:spcPct val="100000"/>
              </a:lnSpc>
              <a:spcBef>
                <a:spcPts val="0"/>
              </a:spcBef>
              <a:spcAft>
                <a:spcPts val="0"/>
              </a:spcAft>
              <a:buClr>
                <a:srgbClr val="212121"/>
              </a:buClr>
              <a:buSzPts val="3200"/>
              <a:buFont typeface="Helvetica Neue"/>
              <a:buNone/>
              <a:defRPr b="1" i="0" sz="4300" u="none" cap="none" strike="noStrike">
                <a:solidFill>
                  <a:srgbClr val="212121"/>
                </a:solidFill>
                <a:latin typeface="Helvetica Neue"/>
                <a:ea typeface="Helvetica Neue"/>
                <a:cs typeface="Helvetica Neue"/>
                <a:sym typeface="Helvetica Neue"/>
              </a:defRPr>
            </a:lvl1pPr>
            <a:lvl2pPr indent="-228600" lvl="1" marL="914400" marR="0" algn="l">
              <a:lnSpc>
                <a:spcPct val="100000"/>
              </a:lnSpc>
              <a:spcBef>
                <a:spcPts val="0"/>
              </a:spcBef>
              <a:spcAft>
                <a:spcPts val="0"/>
              </a:spcAft>
              <a:buClr>
                <a:srgbClr val="212121"/>
              </a:buClr>
              <a:buSzPts val="1900"/>
              <a:buFont typeface="Montserrat"/>
              <a:buNone/>
              <a:defRPr b="0" i="0" sz="2400" u="none" cap="none" strike="noStrike">
                <a:solidFill>
                  <a:srgbClr val="212121"/>
                </a:solidFill>
                <a:latin typeface="Montserrat"/>
                <a:ea typeface="Montserrat"/>
                <a:cs typeface="Montserrat"/>
                <a:sym typeface="Montserrat"/>
              </a:defRPr>
            </a:lvl2pPr>
            <a:lvl3pPr indent="-228600" lvl="2" marL="1371600" marR="0" algn="l">
              <a:lnSpc>
                <a:spcPct val="120000"/>
              </a:lnSpc>
              <a:spcBef>
                <a:spcPts val="2900"/>
              </a:spcBef>
              <a:spcAft>
                <a:spcPts val="0"/>
              </a:spcAft>
              <a:buClr>
                <a:srgbClr val="5E5E5E"/>
              </a:buClr>
              <a:buSzPts val="1100"/>
              <a:buFont typeface="Montserrat Light"/>
              <a:buNone/>
              <a:defRPr b="0" i="0" sz="1500" u="none" cap="none" strike="noStrike">
                <a:solidFill>
                  <a:srgbClr val="5E5E5E"/>
                </a:solidFill>
                <a:latin typeface="Montserrat Light"/>
                <a:ea typeface="Montserrat Light"/>
                <a:cs typeface="Montserrat Light"/>
                <a:sym typeface="Montserrat Light"/>
              </a:defRPr>
            </a:lvl3pPr>
            <a:lvl4pPr indent="-228600" lvl="3" marL="1828800" marR="0" algn="l">
              <a:lnSpc>
                <a:spcPct val="120000"/>
              </a:lnSpc>
              <a:spcBef>
                <a:spcPts val="2300"/>
              </a:spcBef>
              <a:spcAft>
                <a:spcPts val="0"/>
              </a:spcAft>
              <a:buClr>
                <a:srgbClr val="929292"/>
              </a:buClr>
              <a:buSzPts val="1100"/>
              <a:buFont typeface="Helvetica Neue Light"/>
              <a:buNone/>
              <a:defRPr b="0" i="0" sz="1500" u="none" cap="none" strike="noStrike">
                <a:solidFill>
                  <a:srgbClr val="929292"/>
                </a:solidFill>
                <a:latin typeface="Helvetica Neue Light"/>
                <a:ea typeface="Helvetica Neue Light"/>
                <a:cs typeface="Helvetica Neue Light"/>
                <a:sym typeface="Helvetica Neue Light"/>
              </a:defRPr>
            </a:lvl4pPr>
            <a:lvl5pPr indent="-228600" lvl="4" marL="2286000" marR="0" algn="l">
              <a:lnSpc>
                <a:spcPct val="120000"/>
              </a:lnSpc>
              <a:spcBef>
                <a:spcPts val="0"/>
              </a:spcBef>
              <a:spcAft>
                <a:spcPts val="0"/>
              </a:spcAft>
              <a:buClr>
                <a:srgbClr val="009193"/>
              </a:buClr>
              <a:buSzPts val="1100"/>
              <a:buFont typeface="Helvetica Neue Light"/>
              <a:buNone/>
              <a:defRPr b="0" i="0" sz="1500" u="none" cap="none" strike="noStrike">
                <a:solidFill>
                  <a:srgbClr val="009193"/>
                </a:solidFill>
                <a:latin typeface="Helvetica Neue Light"/>
                <a:ea typeface="Helvetica Neue Light"/>
                <a:cs typeface="Helvetica Neue Light"/>
                <a:sym typeface="Helvetica Neue Light"/>
              </a:defRPr>
            </a:lvl5pPr>
            <a:lvl6pPr indent="-355600" lvl="5" marL="27432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6pPr>
            <a:lvl7pPr indent="-355600" lvl="6" marL="32004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7pPr>
            <a:lvl8pPr indent="-355600" lvl="7" marL="36576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8pPr>
            <a:lvl9pPr indent="-355600" lvl="8" marL="41148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TITLE_AND_BODY_1">
    <p:spTree>
      <p:nvGrpSpPr>
        <p:cNvPr id="1425" name="Shape 1425"/>
        <p:cNvGrpSpPr/>
        <p:nvPr/>
      </p:nvGrpSpPr>
      <p:grpSpPr>
        <a:xfrm>
          <a:off x="0" y="0"/>
          <a:ext cx="0" cy="0"/>
          <a:chOff x="0" y="0"/>
          <a:chExt cx="0" cy="0"/>
        </a:xfrm>
      </p:grpSpPr>
      <p:sp>
        <p:nvSpPr>
          <p:cNvPr id="1426" name="Google Shape;1426;g17b66192c4d_0_2681"/>
          <p:cNvSpPr txBox="1"/>
          <p:nvPr>
            <p:ph type="title"/>
          </p:nvPr>
        </p:nvSpPr>
        <p:spPr>
          <a:xfrm>
            <a:off x="1191600" y="274667"/>
            <a:ext cx="10116000" cy="1143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53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1427" name="Google Shape;1427;g17b66192c4d_0_2681"/>
          <p:cNvSpPr txBox="1"/>
          <p:nvPr>
            <p:ph idx="1" type="body"/>
          </p:nvPr>
        </p:nvSpPr>
        <p:spPr>
          <a:xfrm>
            <a:off x="1194800" y="1597164"/>
            <a:ext cx="9805500" cy="4404900"/>
          </a:xfrm>
          <a:prstGeom prst="rect">
            <a:avLst/>
          </a:prstGeom>
          <a:noFill/>
          <a:ln>
            <a:noFill/>
          </a:ln>
        </p:spPr>
        <p:txBody>
          <a:bodyPr anchorCtr="0" anchor="t" bIns="121900" lIns="121900" spcFirstLastPara="1" rIns="121900" wrap="square" tIns="121900">
            <a:normAutofit/>
          </a:bodyPr>
          <a:lstStyle>
            <a:lvl1pPr indent="-463550" lvl="0" marL="457200" algn="l">
              <a:lnSpc>
                <a:spcPct val="100000"/>
              </a:lnSpc>
              <a:spcBef>
                <a:spcPts val="800"/>
              </a:spcBef>
              <a:spcAft>
                <a:spcPts val="0"/>
              </a:spcAft>
              <a:buSzPts val="3700"/>
              <a:buChar char="●"/>
              <a:defRPr/>
            </a:lvl1pPr>
            <a:lvl2pPr indent="-431800" lvl="1" marL="914400" algn="l">
              <a:lnSpc>
                <a:spcPct val="100000"/>
              </a:lnSpc>
              <a:spcBef>
                <a:spcPts val="0"/>
              </a:spcBef>
              <a:spcAft>
                <a:spcPts val="0"/>
              </a:spcAft>
              <a:buSzPts val="3200"/>
              <a:buChar char="○"/>
              <a:defRPr/>
            </a:lvl2pPr>
            <a:lvl3pPr indent="-431800" lvl="2" marL="1371600" algn="l">
              <a:lnSpc>
                <a:spcPct val="100000"/>
              </a:lnSpc>
              <a:spcBef>
                <a:spcPts val="0"/>
              </a:spcBef>
              <a:spcAft>
                <a:spcPts val="0"/>
              </a:spcAft>
              <a:buSzPts val="32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TITLE_AND_BODY_1">
    <p:spTree>
      <p:nvGrpSpPr>
        <p:cNvPr id="1432" name="Shape 1432"/>
        <p:cNvGrpSpPr/>
        <p:nvPr/>
      </p:nvGrpSpPr>
      <p:grpSpPr>
        <a:xfrm>
          <a:off x="0" y="0"/>
          <a:ext cx="0" cy="0"/>
          <a:chOff x="0" y="0"/>
          <a:chExt cx="0" cy="0"/>
        </a:xfrm>
      </p:grpSpPr>
      <p:sp>
        <p:nvSpPr>
          <p:cNvPr id="1433" name="Google Shape;1433;g17b66192c4d_0_2799"/>
          <p:cNvSpPr txBox="1"/>
          <p:nvPr>
            <p:ph type="title"/>
          </p:nvPr>
        </p:nvSpPr>
        <p:spPr>
          <a:xfrm>
            <a:off x="1191600" y="274667"/>
            <a:ext cx="10116000" cy="1143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53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1434" name="Google Shape;1434;g17b66192c4d_0_2799"/>
          <p:cNvSpPr txBox="1"/>
          <p:nvPr>
            <p:ph idx="1" type="body"/>
          </p:nvPr>
        </p:nvSpPr>
        <p:spPr>
          <a:xfrm>
            <a:off x="1194800" y="1597164"/>
            <a:ext cx="9805500" cy="4404900"/>
          </a:xfrm>
          <a:prstGeom prst="rect">
            <a:avLst/>
          </a:prstGeom>
          <a:noFill/>
          <a:ln>
            <a:noFill/>
          </a:ln>
        </p:spPr>
        <p:txBody>
          <a:bodyPr anchorCtr="0" anchor="t" bIns="121900" lIns="121900" spcFirstLastPara="1" rIns="121900" wrap="square" tIns="121900">
            <a:normAutofit/>
          </a:bodyPr>
          <a:lstStyle>
            <a:lvl1pPr indent="-463550" lvl="0" marL="457200" algn="l">
              <a:lnSpc>
                <a:spcPct val="100000"/>
              </a:lnSpc>
              <a:spcBef>
                <a:spcPts val="800"/>
              </a:spcBef>
              <a:spcAft>
                <a:spcPts val="0"/>
              </a:spcAft>
              <a:buSzPts val="3700"/>
              <a:buChar char="●"/>
              <a:defRPr/>
            </a:lvl1pPr>
            <a:lvl2pPr indent="-431800" lvl="1" marL="914400" algn="l">
              <a:lnSpc>
                <a:spcPct val="100000"/>
              </a:lnSpc>
              <a:spcBef>
                <a:spcPts val="0"/>
              </a:spcBef>
              <a:spcAft>
                <a:spcPts val="0"/>
              </a:spcAft>
              <a:buSzPts val="3200"/>
              <a:buChar char="○"/>
              <a:defRPr/>
            </a:lvl2pPr>
            <a:lvl3pPr indent="-431800" lvl="2" marL="1371600" algn="l">
              <a:lnSpc>
                <a:spcPct val="100000"/>
              </a:lnSpc>
              <a:spcBef>
                <a:spcPts val="0"/>
              </a:spcBef>
              <a:spcAft>
                <a:spcPts val="0"/>
              </a:spcAft>
              <a:buSzPts val="32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35" name="Shape 1435"/>
        <p:cNvGrpSpPr/>
        <p:nvPr/>
      </p:nvGrpSpPr>
      <p:grpSpPr>
        <a:xfrm>
          <a:off x="0" y="0"/>
          <a:ext cx="0" cy="0"/>
          <a:chOff x="0" y="0"/>
          <a:chExt cx="0" cy="0"/>
        </a:xfrm>
      </p:grpSpPr>
      <p:sp>
        <p:nvSpPr>
          <p:cNvPr id="1436" name="Google Shape;1436;g17b66192c4d_0_2787"/>
          <p:cNvSpPr/>
          <p:nvPr/>
        </p:nvSpPr>
        <p:spPr>
          <a:xfrm flipH="1">
            <a:off x="10995300" y="5661233"/>
            <a:ext cx="1196700" cy="1196700"/>
          </a:xfrm>
          <a:prstGeom prst="rtTriangle">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7" name="Google Shape;1437;g17b66192c4d_0_2787"/>
          <p:cNvSpPr/>
          <p:nvPr/>
        </p:nvSpPr>
        <p:spPr>
          <a:xfrm flipH="1">
            <a:off x="10995300" y="5661167"/>
            <a:ext cx="1196700" cy="1196700"/>
          </a:xfrm>
          <a:prstGeom prst="round1Rect">
            <a:avLst>
              <a:gd fmla="val 16667" name="adj"/>
            </a:avLst>
          </a:prstGeom>
          <a:solidFill>
            <a:schemeClr val="lt1">
              <a:alpha val="67450"/>
            </a:schemeClr>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38" name="Google Shape;1438;g17b66192c4d_0_2787"/>
          <p:cNvSpPr txBox="1"/>
          <p:nvPr>
            <p:ph type="ctrTitle"/>
          </p:nvPr>
        </p:nvSpPr>
        <p:spPr>
          <a:xfrm>
            <a:off x="520700" y="2425700"/>
            <a:ext cx="10962900" cy="1244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439" name="Google Shape;1439;g17b66192c4d_0_2787"/>
          <p:cNvSpPr txBox="1"/>
          <p:nvPr>
            <p:ph idx="1" type="subTitle"/>
          </p:nvPr>
        </p:nvSpPr>
        <p:spPr>
          <a:xfrm>
            <a:off x="520700" y="3718840"/>
            <a:ext cx="10962900" cy="5772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400"/>
              <a:buNone/>
              <a:defRPr>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440" name="Google Shape;1440;g17b66192c4d_0_2787"/>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0" name="Shape 100"/>
        <p:cNvGrpSpPr/>
        <p:nvPr/>
      </p:nvGrpSpPr>
      <p:grpSpPr>
        <a:xfrm>
          <a:off x="0" y="0"/>
          <a:ext cx="0" cy="0"/>
          <a:chOff x="0" y="0"/>
          <a:chExt cx="0" cy="0"/>
        </a:xfrm>
      </p:grpSpPr>
      <p:sp>
        <p:nvSpPr>
          <p:cNvPr id="101" name="Google Shape;101;ge79e04264f_0_201"/>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ge79e04264f_0_201"/>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3" name="Google Shape;103;ge79e04264f_0_20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e79e04264f_0_20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ge79e04264f_0_20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41" name="Shape 1441"/>
        <p:cNvGrpSpPr/>
        <p:nvPr/>
      </p:nvGrpSpPr>
      <p:grpSpPr>
        <a:xfrm>
          <a:off x="0" y="0"/>
          <a:ext cx="0" cy="0"/>
          <a:chOff x="0" y="0"/>
          <a:chExt cx="0" cy="0"/>
        </a:xfrm>
      </p:grpSpPr>
      <p:sp>
        <p:nvSpPr>
          <p:cNvPr id="1442" name="Google Shape;1442;g17b66192c4d_0_2793"/>
          <p:cNvSpPr/>
          <p:nvPr/>
        </p:nvSpPr>
        <p:spPr>
          <a:xfrm flipH="1" rot="10800000">
            <a:off x="0" y="2247900"/>
            <a:ext cx="12192000" cy="46101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3" name="Google Shape;1443;g17b66192c4d_0_2793"/>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4" name="Google Shape;1444;g17b66192c4d_0_2793"/>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4300"/>
              <a:buNone/>
              <a:defRPr/>
            </a:lvl2pPr>
            <a:lvl3pPr lvl="2" algn="l">
              <a:lnSpc>
                <a:spcPct val="100000"/>
              </a:lnSpc>
              <a:spcBef>
                <a:spcPts val="0"/>
              </a:spcBef>
              <a:spcAft>
                <a:spcPts val="0"/>
              </a:spcAft>
              <a:buSzPts val="4300"/>
              <a:buNone/>
              <a:defRPr/>
            </a:lvl3pPr>
            <a:lvl4pPr lvl="3" algn="l">
              <a:lnSpc>
                <a:spcPct val="100000"/>
              </a:lnSpc>
              <a:spcBef>
                <a:spcPts val="0"/>
              </a:spcBef>
              <a:spcAft>
                <a:spcPts val="0"/>
              </a:spcAft>
              <a:buSzPts val="4300"/>
              <a:buNone/>
              <a:defRPr/>
            </a:lvl4pPr>
            <a:lvl5pPr lvl="4" algn="l">
              <a:lnSpc>
                <a:spcPct val="100000"/>
              </a:lnSpc>
              <a:spcBef>
                <a:spcPts val="0"/>
              </a:spcBef>
              <a:spcAft>
                <a:spcPts val="0"/>
              </a:spcAft>
              <a:buSzPts val="4300"/>
              <a:buNone/>
              <a:defRPr/>
            </a:lvl5pPr>
            <a:lvl6pPr lvl="5" algn="l">
              <a:lnSpc>
                <a:spcPct val="100000"/>
              </a:lnSpc>
              <a:spcBef>
                <a:spcPts val="0"/>
              </a:spcBef>
              <a:spcAft>
                <a:spcPts val="0"/>
              </a:spcAft>
              <a:buSzPts val="4300"/>
              <a:buNone/>
              <a:defRPr/>
            </a:lvl6pPr>
            <a:lvl7pPr lvl="6" algn="l">
              <a:lnSpc>
                <a:spcPct val="100000"/>
              </a:lnSpc>
              <a:spcBef>
                <a:spcPts val="0"/>
              </a:spcBef>
              <a:spcAft>
                <a:spcPts val="0"/>
              </a:spcAft>
              <a:buSzPts val="4300"/>
              <a:buNone/>
              <a:defRPr/>
            </a:lvl7pPr>
            <a:lvl8pPr lvl="7" algn="l">
              <a:lnSpc>
                <a:spcPct val="100000"/>
              </a:lnSpc>
              <a:spcBef>
                <a:spcPts val="0"/>
              </a:spcBef>
              <a:spcAft>
                <a:spcPts val="0"/>
              </a:spcAft>
              <a:buSzPts val="4300"/>
              <a:buNone/>
              <a:defRPr/>
            </a:lvl8pPr>
            <a:lvl9pPr lvl="8" algn="l">
              <a:lnSpc>
                <a:spcPct val="100000"/>
              </a:lnSpc>
              <a:spcBef>
                <a:spcPts val="0"/>
              </a:spcBef>
              <a:spcAft>
                <a:spcPts val="0"/>
              </a:spcAft>
              <a:buSzPts val="4300"/>
              <a:buNone/>
              <a:defRPr/>
            </a:lvl9pPr>
          </a:lstStyle>
          <a:p/>
        </p:txBody>
      </p:sp>
      <p:sp>
        <p:nvSpPr>
          <p:cNvPr id="1445" name="Google Shape;1445;g17b66192c4d_0_2793"/>
          <p:cNvSpPr txBox="1"/>
          <p:nvPr>
            <p:ph idx="1" type="body"/>
          </p:nvPr>
        </p:nvSpPr>
        <p:spPr>
          <a:xfrm>
            <a:off x="629200" y="2558767"/>
            <a:ext cx="10962900" cy="36135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446" name="Google Shape;1446;g17b66192c4d_0_2793"/>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47" name="Shape 1447"/>
        <p:cNvGrpSpPr/>
        <p:nvPr/>
      </p:nvGrpSpPr>
      <p:grpSpPr>
        <a:xfrm>
          <a:off x="0" y="0"/>
          <a:ext cx="0" cy="0"/>
          <a:chOff x="0" y="0"/>
          <a:chExt cx="0" cy="0"/>
        </a:xfrm>
      </p:grpSpPr>
      <p:sp>
        <p:nvSpPr>
          <p:cNvPr id="1448" name="Google Shape;1448;g17b66192c4d_0_2802"/>
          <p:cNvSpPr/>
          <p:nvPr/>
        </p:nvSpPr>
        <p:spPr>
          <a:xfrm flipH="1" rot="10800000">
            <a:off x="0" y="2247900"/>
            <a:ext cx="12192000" cy="46101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49" name="Google Shape;1449;g17b66192c4d_0_2802"/>
          <p:cNvSpPr/>
          <p:nvPr/>
        </p:nvSpPr>
        <p:spPr>
          <a:xfrm>
            <a:off x="0" y="2248000"/>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0" name="Google Shape;1450;g17b66192c4d_0_2802"/>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4300"/>
              <a:buNone/>
              <a:defRPr/>
            </a:lvl1pPr>
            <a:lvl2pPr lvl="1" algn="l">
              <a:lnSpc>
                <a:spcPct val="100000"/>
              </a:lnSpc>
              <a:spcBef>
                <a:spcPts val="0"/>
              </a:spcBef>
              <a:spcAft>
                <a:spcPts val="0"/>
              </a:spcAft>
              <a:buSzPts val="4300"/>
              <a:buNone/>
              <a:defRPr/>
            </a:lvl2pPr>
            <a:lvl3pPr lvl="2" algn="l">
              <a:lnSpc>
                <a:spcPct val="100000"/>
              </a:lnSpc>
              <a:spcBef>
                <a:spcPts val="0"/>
              </a:spcBef>
              <a:spcAft>
                <a:spcPts val="0"/>
              </a:spcAft>
              <a:buSzPts val="4300"/>
              <a:buNone/>
              <a:defRPr/>
            </a:lvl3pPr>
            <a:lvl4pPr lvl="3" algn="l">
              <a:lnSpc>
                <a:spcPct val="100000"/>
              </a:lnSpc>
              <a:spcBef>
                <a:spcPts val="0"/>
              </a:spcBef>
              <a:spcAft>
                <a:spcPts val="0"/>
              </a:spcAft>
              <a:buSzPts val="4300"/>
              <a:buNone/>
              <a:defRPr/>
            </a:lvl4pPr>
            <a:lvl5pPr lvl="4" algn="l">
              <a:lnSpc>
                <a:spcPct val="100000"/>
              </a:lnSpc>
              <a:spcBef>
                <a:spcPts val="0"/>
              </a:spcBef>
              <a:spcAft>
                <a:spcPts val="0"/>
              </a:spcAft>
              <a:buSzPts val="4300"/>
              <a:buNone/>
              <a:defRPr/>
            </a:lvl5pPr>
            <a:lvl6pPr lvl="5" algn="l">
              <a:lnSpc>
                <a:spcPct val="100000"/>
              </a:lnSpc>
              <a:spcBef>
                <a:spcPts val="0"/>
              </a:spcBef>
              <a:spcAft>
                <a:spcPts val="0"/>
              </a:spcAft>
              <a:buSzPts val="4300"/>
              <a:buNone/>
              <a:defRPr/>
            </a:lvl6pPr>
            <a:lvl7pPr lvl="6" algn="l">
              <a:lnSpc>
                <a:spcPct val="100000"/>
              </a:lnSpc>
              <a:spcBef>
                <a:spcPts val="0"/>
              </a:spcBef>
              <a:spcAft>
                <a:spcPts val="0"/>
              </a:spcAft>
              <a:buSzPts val="4300"/>
              <a:buNone/>
              <a:defRPr/>
            </a:lvl7pPr>
            <a:lvl8pPr lvl="7" algn="l">
              <a:lnSpc>
                <a:spcPct val="100000"/>
              </a:lnSpc>
              <a:spcBef>
                <a:spcPts val="0"/>
              </a:spcBef>
              <a:spcAft>
                <a:spcPts val="0"/>
              </a:spcAft>
              <a:buSzPts val="4300"/>
              <a:buNone/>
              <a:defRPr/>
            </a:lvl8pPr>
            <a:lvl9pPr lvl="8" algn="l">
              <a:lnSpc>
                <a:spcPct val="100000"/>
              </a:lnSpc>
              <a:spcBef>
                <a:spcPts val="0"/>
              </a:spcBef>
              <a:spcAft>
                <a:spcPts val="0"/>
              </a:spcAft>
              <a:buSzPts val="4300"/>
              <a:buNone/>
              <a:defRPr/>
            </a:lvl9pPr>
          </a:lstStyle>
          <a:p/>
        </p:txBody>
      </p:sp>
      <p:sp>
        <p:nvSpPr>
          <p:cNvPr id="1451" name="Google Shape;1451;g17b66192c4d_0_2802"/>
          <p:cNvSpPr txBox="1"/>
          <p:nvPr>
            <p:ph idx="1" type="body"/>
          </p:nvPr>
        </p:nvSpPr>
        <p:spPr>
          <a:xfrm>
            <a:off x="629200" y="2558767"/>
            <a:ext cx="5333100" cy="36135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452" name="Google Shape;1452;g17b66192c4d_0_2802"/>
          <p:cNvSpPr txBox="1"/>
          <p:nvPr>
            <p:ph idx="2" type="body"/>
          </p:nvPr>
        </p:nvSpPr>
        <p:spPr>
          <a:xfrm>
            <a:off x="6259000" y="2558767"/>
            <a:ext cx="5333100" cy="36135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453" name="Google Shape;1453;g17b66192c4d_0_2802"/>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54" name="Shape 1454"/>
        <p:cNvGrpSpPr/>
        <p:nvPr/>
      </p:nvGrpSpPr>
      <p:grpSpPr>
        <a:xfrm>
          <a:off x="0" y="0"/>
          <a:ext cx="0" cy="0"/>
          <a:chOff x="0" y="0"/>
          <a:chExt cx="0" cy="0"/>
        </a:xfrm>
      </p:grpSpPr>
      <p:sp>
        <p:nvSpPr>
          <p:cNvPr id="1455" name="Google Shape;1455;g17b66192c4d_0_2809"/>
          <p:cNvSpPr txBox="1"/>
          <p:nvPr>
            <p:ph type="title"/>
          </p:nvPr>
        </p:nvSpPr>
        <p:spPr>
          <a:xfrm>
            <a:off x="614600" y="2753800"/>
            <a:ext cx="10962900" cy="1350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5600"/>
              <a:buNone/>
              <a:defRPr sz="5600"/>
            </a:lvl1pPr>
            <a:lvl2pPr lvl="1" algn="l">
              <a:lnSpc>
                <a:spcPct val="100000"/>
              </a:lnSpc>
              <a:spcBef>
                <a:spcPts val="0"/>
              </a:spcBef>
              <a:spcAft>
                <a:spcPts val="0"/>
              </a:spcAft>
              <a:buSzPts val="5600"/>
              <a:buNone/>
              <a:defRPr sz="5600"/>
            </a:lvl2pPr>
            <a:lvl3pPr lvl="2" algn="l">
              <a:lnSpc>
                <a:spcPct val="100000"/>
              </a:lnSpc>
              <a:spcBef>
                <a:spcPts val="0"/>
              </a:spcBef>
              <a:spcAft>
                <a:spcPts val="0"/>
              </a:spcAft>
              <a:buSzPts val="5600"/>
              <a:buNone/>
              <a:defRPr sz="5600"/>
            </a:lvl3pPr>
            <a:lvl4pPr lvl="3" algn="l">
              <a:lnSpc>
                <a:spcPct val="100000"/>
              </a:lnSpc>
              <a:spcBef>
                <a:spcPts val="0"/>
              </a:spcBef>
              <a:spcAft>
                <a:spcPts val="0"/>
              </a:spcAft>
              <a:buSzPts val="5600"/>
              <a:buNone/>
              <a:defRPr sz="5600"/>
            </a:lvl4pPr>
            <a:lvl5pPr lvl="4" algn="l">
              <a:lnSpc>
                <a:spcPct val="100000"/>
              </a:lnSpc>
              <a:spcBef>
                <a:spcPts val="0"/>
              </a:spcBef>
              <a:spcAft>
                <a:spcPts val="0"/>
              </a:spcAft>
              <a:buSzPts val="5600"/>
              <a:buNone/>
              <a:defRPr sz="5600"/>
            </a:lvl5pPr>
            <a:lvl6pPr lvl="5" algn="l">
              <a:lnSpc>
                <a:spcPct val="100000"/>
              </a:lnSpc>
              <a:spcBef>
                <a:spcPts val="0"/>
              </a:spcBef>
              <a:spcAft>
                <a:spcPts val="0"/>
              </a:spcAft>
              <a:buSzPts val="5600"/>
              <a:buNone/>
              <a:defRPr sz="5600"/>
            </a:lvl6pPr>
            <a:lvl7pPr lvl="6" algn="l">
              <a:lnSpc>
                <a:spcPct val="100000"/>
              </a:lnSpc>
              <a:spcBef>
                <a:spcPts val="0"/>
              </a:spcBef>
              <a:spcAft>
                <a:spcPts val="0"/>
              </a:spcAft>
              <a:buSzPts val="5600"/>
              <a:buNone/>
              <a:defRPr sz="5600"/>
            </a:lvl7pPr>
            <a:lvl8pPr lvl="7" algn="l">
              <a:lnSpc>
                <a:spcPct val="100000"/>
              </a:lnSpc>
              <a:spcBef>
                <a:spcPts val="0"/>
              </a:spcBef>
              <a:spcAft>
                <a:spcPts val="0"/>
              </a:spcAft>
              <a:buSzPts val="5600"/>
              <a:buNone/>
              <a:defRPr sz="5600"/>
            </a:lvl8pPr>
            <a:lvl9pPr lvl="8" algn="l">
              <a:lnSpc>
                <a:spcPct val="100000"/>
              </a:lnSpc>
              <a:spcBef>
                <a:spcPts val="0"/>
              </a:spcBef>
              <a:spcAft>
                <a:spcPts val="0"/>
              </a:spcAft>
              <a:buSzPts val="5600"/>
              <a:buNone/>
              <a:defRPr sz="5600"/>
            </a:lvl9pPr>
          </a:lstStyle>
          <a:p/>
        </p:txBody>
      </p:sp>
      <p:sp>
        <p:nvSpPr>
          <p:cNvPr id="1456" name="Google Shape;1456;g17b66192c4d_0_2809"/>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57" name="Shape 1457"/>
        <p:cNvGrpSpPr/>
        <p:nvPr/>
      </p:nvGrpSpPr>
      <p:grpSpPr>
        <a:xfrm>
          <a:off x="0" y="0"/>
          <a:ext cx="0" cy="0"/>
          <a:chOff x="0" y="0"/>
          <a:chExt cx="0" cy="0"/>
        </a:xfrm>
      </p:grpSpPr>
      <p:sp>
        <p:nvSpPr>
          <p:cNvPr id="1458" name="Google Shape;1458;g17b66192c4d_0_2812"/>
          <p:cNvSpPr/>
          <p:nvPr/>
        </p:nvSpPr>
        <p:spPr>
          <a:xfrm flipH="1" rot="10800000">
            <a:off x="0" y="875100"/>
            <a:ext cx="12192000" cy="59829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9" name="Google Shape;1459;g17b66192c4d_0_2812"/>
          <p:cNvSpPr/>
          <p:nvPr/>
        </p:nvSpPr>
        <p:spPr>
          <a:xfrm>
            <a:off x="0" y="875133"/>
            <a:ext cx="12192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0" name="Google Shape;1460;g17b66192c4d_0_2812"/>
          <p:cNvSpPr txBox="1"/>
          <p:nvPr>
            <p:ph type="title"/>
          </p:nvPr>
        </p:nvSpPr>
        <p:spPr>
          <a:xfrm>
            <a:off x="131000" y="21800"/>
            <a:ext cx="11768700" cy="8037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61" name="Google Shape;1461;g17b66192c4d_0_2812"/>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62" name="Shape 1462"/>
        <p:cNvGrpSpPr/>
        <p:nvPr/>
      </p:nvGrpSpPr>
      <p:grpSpPr>
        <a:xfrm>
          <a:off x="0" y="0"/>
          <a:ext cx="0" cy="0"/>
          <a:chOff x="0" y="0"/>
          <a:chExt cx="0" cy="0"/>
        </a:xfrm>
      </p:grpSpPr>
      <p:sp>
        <p:nvSpPr>
          <p:cNvPr id="1463" name="Google Shape;1463;g17b66192c4d_0_2817"/>
          <p:cNvSpPr txBox="1"/>
          <p:nvPr/>
        </p:nvSpPr>
        <p:spPr>
          <a:xfrm flipH="1" rot="10800000">
            <a:off x="4368800" y="33"/>
            <a:ext cx="7823100" cy="68580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4" name="Google Shape;1464;g17b66192c4d_0_2817"/>
          <p:cNvSpPr/>
          <p:nvPr/>
        </p:nvSpPr>
        <p:spPr>
          <a:xfrm rot="-5400000">
            <a:off x="1012250" y="3356550"/>
            <a:ext cx="68580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65" name="Google Shape;1465;g17b66192c4d_0_2817"/>
          <p:cNvSpPr txBox="1"/>
          <p:nvPr>
            <p:ph type="title"/>
          </p:nvPr>
        </p:nvSpPr>
        <p:spPr>
          <a:xfrm>
            <a:off x="301437" y="477067"/>
            <a:ext cx="3744000" cy="12711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466" name="Google Shape;1466;g17b66192c4d_0_2817"/>
          <p:cNvSpPr txBox="1"/>
          <p:nvPr>
            <p:ph idx="1" type="body"/>
          </p:nvPr>
        </p:nvSpPr>
        <p:spPr>
          <a:xfrm>
            <a:off x="301433" y="1954400"/>
            <a:ext cx="3744000" cy="42180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Clr>
                <a:schemeClr val="lt1"/>
              </a:buClr>
              <a:buSzPts val="1600"/>
              <a:buChar char="●"/>
              <a:defRPr sz="1600">
                <a:solidFill>
                  <a:schemeClr val="lt1"/>
                </a:solidFill>
              </a:defRPr>
            </a:lvl1pPr>
            <a:lvl2pPr indent="-330200" lvl="1" marL="914400" algn="l">
              <a:lnSpc>
                <a:spcPct val="115000"/>
              </a:lnSpc>
              <a:spcBef>
                <a:spcPts val="0"/>
              </a:spcBef>
              <a:spcAft>
                <a:spcPts val="0"/>
              </a:spcAft>
              <a:buClr>
                <a:schemeClr val="lt1"/>
              </a:buClr>
              <a:buSzPts val="1600"/>
              <a:buChar char="○"/>
              <a:defRPr sz="1600">
                <a:solidFill>
                  <a:schemeClr val="lt1"/>
                </a:solidFill>
              </a:defRPr>
            </a:lvl2pPr>
            <a:lvl3pPr indent="-330200" lvl="2" marL="1371600" algn="l">
              <a:lnSpc>
                <a:spcPct val="115000"/>
              </a:lnSpc>
              <a:spcBef>
                <a:spcPts val="0"/>
              </a:spcBef>
              <a:spcAft>
                <a:spcPts val="0"/>
              </a:spcAft>
              <a:buClr>
                <a:schemeClr val="lt1"/>
              </a:buClr>
              <a:buSzPts val="1600"/>
              <a:buChar char="■"/>
              <a:defRPr sz="1600">
                <a:solidFill>
                  <a:schemeClr val="lt1"/>
                </a:solidFill>
              </a:defRPr>
            </a:lvl3pPr>
            <a:lvl4pPr indent="-330200" lvl="3" marL="1828800" algn="l">
              <a:lnSpc>
                <a:spcPct val="115000"/>
              </a:lnSpc>
              <a:spcBef>
                <a:spcPts val="0"/>
              </a:spcBef>
              <a:spcAft>
                <a:spcPts val="0"/>
              </a:spcAft>
              <a:buClr>
                <a:schemeClr val="lt1"/>
              </a:buClr>
              <a:buSzPts val="1600"/>
              <a:buChar char="●"/>
              <a:defRPr sz="1600">
                <a:solidFill>
                  <a:schemeClr val="lt1"/>
                </a:solidFill>
              </a:defRPr>
            </a:lvl4pPr>
            <a:lvl5pPr indent="-330200" lvl="4" marL="2286000" algn="l">
              <a:lnSpc>
                <a:spcPct val="115000"/>
              </a:lnSpc>
              <a:spcBef>
                <a:spcPts val="0"/>
              </a:spcBef>
              <a:spcAft>
                <a:spcPts val="0"/>
              </a:spcAft>
              <a:buClr>
                <a:schemeClr val="lt1"/>
              </a:buClr>
              <a:buSzPts val="1600"/>
              <a:buChar char="○"/>
              <a:defRPr sz="1600">
                <a:solidFill>
                  <a:schemeClr val="lt1"/>
                </a:solidFill>
              </a:defRPr>
            </a:lvl5pPr>
            <a:lvl6pPr indent="-330200" lvl="5" marL="2743200" algn="l">
              <a:lnSpc>
                <a:spcPct val="115000"/>
              </a:lnSpc>
              <a:spcBef>
                <a:spcPts val="0"/>
              </a:spcBef>
              <a:spcAft>
                <a:spcPts val="0"/>
              </a:spcAft>
              <a:buClr>
                <a:schemeClr val="lt1"/>
              </a:buClr>
              <a:buSzPts val="1600"/>
              <a:buChar char="■"/>
              <a:defRPr sz="1600">
                <a:solidFill>
                  <a:schemeClr val="lt1"/>
                </a:solidFill>
              </a:defRPr>
            </a:lvl6pPr>
            <a:lvl7pPr indent="-330200" lvl="6" marL="3200400" algn="l">
              <a:lnSpc>
                <a:spcPct val="115000"/>
              </a:lnSpc>
              <a:spcBef>
                <a:spcPts val="0"/>
              </a:spcBef>
              <a:spcAft>
                <a:spcPts val="0"/>
              </a:spcAft>
              <a:buClr>
                <a:schemeClr val="lt1"/>
              </a:buClr>
              <a:buSzPts val="1600"/>
              <a:buChar char="●"/>
              <a:defRPr sz="1600">
                <a:solidFill>
                  <a:schemeClr val="lt1"/>
                </a:solidFill>
              </a:defRPr>
            </a:lvl7pPr>
            <a:lvl8pPr indent="-330200" lvl="7" marL="3657600" algn="l">
              <a:lnSpc>
                <a:spcPct val="115000"/>
              </a:lnSpc>
              <a:spcBef>
                <a:spcPts val="0"/>
              </a:spcBef>
              <a:spcAft>
                <a:spcPts val="0"/>
              </a:spcAft>
              <a:buClr>
                <a:schemeClr val="lt1"/>
              </a:buClr>
              <a:buSzPts val="1600"/>
              <a:buChar char="○"/>
              <a:defRPr sz="1600">
                <a:solidFill>
                  <a:schemeClr val="lt1"/>
                </a:solidFill>
              </a:defRPr>
            </a:lvl8pPr>
            <a:lvl9pPr indent="-330200" lvl="8" marL="4114800" algn="l">
              <a:lnSpc>
                <a:spcPct val="115000"/>
              </a:lnSpc>
              <a:spcBef>
                <a:spcPts val="0"/>
              </a:spcBef>
              <a:spcAft>
                <a:spcPts val="0"/>
              </a:spcAft>
              <a:buClr>
                <a:schemeClr val="lt1"/>
              </a:buClr>
              <a:buSzPts val="1600"/>
              <a:buChar char="■"/>
              <a:defRPr sz="1600">
                <a:solidFill>
                  <a:schemeClr val="lt1"/>
                </a:solidFill>
              </a:defRPr>
            </a:lvl9pPr>
          </a:lstStyle>
          <a:p/>
        </p:txBody>
      </p:sp>
      <p:sp>
        <p:nvSpPr>
          <p:cNvPr id="1467" name="Google Shape;1467;g17b66192c4d_0_2817"/>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68" name="Shape 1468"/>
        <p:cNvGrpSpPr/>
        <p:nvPr/>
      </p:nvGrpSpPr>
      <p:grpSpPr>
        <a:xfrm>
          <a:off x="0" y="0"/>
          <a:ext cx="0" cy="0"/>
          <a:chOff x="0" y="0"/>
          <a:chExt cx="0" cy="0"/>
        </a:xfrm>
      </p:grpSpPr>
      <p:sp>
        <p:nvSpPr>
          <p:cNvPr id="1469" name="Google Shape;1469;g17b66192c4d_0_2823"/>
          <p:cNvSpPr txBox="1"/>
          <p:nvPr>
            <p:ph type="title"/>
          </p:nvPr>
        </p:nvSpPr>
        <p:spPr>
          <a:xfrm>
            <a:off x="653667" y="651000"/>
            <a:ext cx="83028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
        <p:nvSpPr>
          <p:cNvPr id="1470" name="Google Shape;1470;g17b66192c4d_0_2823"/>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71" name="Shape 1471"/>
        <p:cNvGrpSpPr/>
        <p:nvPr/>
      </p:nvGrpSpPr>
      <p:grpSpPr>
        <a:xfrm>
          <a:off x="0" y="0"/>
          <a:ext cx="0" cy="0"/>
          <a:chOff x="0" y="0"/>
          <a:chExt cx="0" cy="0"/>
        </a:xfrm>
      </p:grpSpPr>
      <p:sp>
        <p:nvSpPr>
          <p:cNvPr id="1472" name="Google Shape;1472;g17b66192c4d_0_2826"/>
          <p:cNvSpPr/>
          <p:nvPr/>
        </p:nvSpPr>
        <p:spPr>
          <a:xfrm flipH="1">
            <a:off x="0" y="0"/>
            <a:ext cx="6096000" cy="68580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3" name="Google Shape;1473;g17b66192c4d_0_2826"/>
          <p:cNvSpPr/>
          <p:nvPr/>
        </p:nvSpPr>
        <p:spPr>
          <a:xfrm rot="5400000">
            <a:off x="2595233" y="3356900"/>
            <a:ext cx="6857100" cy="1449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74" name="Google Shape;1474;g17b66192c4d_0_2826"/>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dk2"/>
              </a:buClr>
              <a:buSzPts val="5600"/>
              <a:buNone/>
              <a:defRPr sz="5600">
                <a:solidFill>
                  <a:schemeClr val="dk2"/>
                </a:solidFill>
              </a:defRPr>
            </a:lvl1pPr>
            <a:lvl2pPr lvl="1" algn="ctr">
              <a:lnSpc>
                <a:spcPct val="100000"/>
              </a:lnSpc>
              <a:spcBef>
                <a:spcPts val="0"/>
              </a:spcBef>
              <a:spcAft>
                <a:spcPts val="0"/>
              </a:spcAft>
              <a:buClr>
                <a:schemeClr val="dk2"/>
              </a:buClr>
              <a:buSzPts val="5600"/>
              <a:buNone/>
              <a:defRPr sz="5600">
                <a:solidFill>
                  <a:schemeClr val="dk2"/>
                </a:solidFill>
              </a:defRPr>
            </a:lvl2pPr>
            <a:lvl3pPr lvl="2" algn="ctr">
              <a:lnSpc>
                <a:spcPct val="100000"/>
              </a:lnSpc>
              <a:spcBef>
                <a:spcPts val="0"/>
              </a:spcBef>
              <a:spcAft>
                <a:spcPts val="0"/>
              </a:spcAft>
              <a:buClr>
                <a:schemeClr val="dk2"/>
              </a:buClr>
              <a:buSzPts val="5600"/>
              <a:buNone/>
              <a:defRPr sz="5600">
                <a:solidFill>
                  <a:schemeClr val="dk2"/>
                </a:solidFill>
              </a:defRPr>
            </a:lvl3pPr>
            <a:lvl4pPr lvl="3" algn="ctr">
              <a:lnSpc>
                <a:spcPct val="100000"/>
              </a:lnSpc>
              <a:spcBef>
                <a:spcPts val="0"/>
              </a:spcBef>
              <a:spcAft>
                <a:spcPts val="0"/>
              </a:spcAft>
              <a:buClr>
                <a:schemeClr val="dk2"/>
              </a:buClr>
              <a:buSzPts val="5600"/>
              <a:buNone/>
              <a:defRPr sz="5600">
                <a:solidFill>
                  <a:schemeClr val="dk2"/>
                </a:solidFill>
              </a:defRPr>
            </a:lvl4pPr>
            <a:lvl5pPr lvl="4" algn="ctr">
              <a:lnSpc>
                <a:spcPct val="100000"/>
              </a:lnSpc>
              <a:spcBef>
                <a:spcPts val="0"/>
              </a:spcBef>
              <a:spcAft>
                <a:spcPts val="0"/>
              </a:spcAft>
              <a:buClr>
                <a:schemeClr val="dk2"/>
              </a:buClr>
              <a:buSzPts val="5600"/>
              <a:buNone/>
              <a:defRPr sz="5600">
                <a:solidFill>
                  <a:schemeClr val="dk2"/>
                </a:solidFill>
              </a:defRPr>
            </a:lvl5pPr>
            <a:lvl6pPr lvl="5" algn="ctr">
              <a:lnSpc>
                <a:spcPct val="100000"/>
              </a:lnSpc>
              <a:spcBef>
                <a:spcPts val="0"/>
              </a:spcBef>
              <a:spcAft>
                <a:spcPts val="0"/>
              </a:spcAft>
              <a:buClr>
                <a:schemeClr val="dk2"/>
              </a:buClr>
              <a:buSzPts val="5600"/>
              <a:buNone/>
              <a:defRPr sz="5600">
                <a:solidFill>
                  <a:schemeClr val="dk2"/>
                </a:solidFill>
              </a:defRPr>
            </a:lvl6pPr>
            <a:lvl7pPr lvl="6" algn="ctr">
              <a:lnSpc>
                <a:spcPct val="100000"/>
              </a:lnSpc>
              <a:spcBef>
                <a:spcPts val="0"/>
              </a:spcBef>
              <a:spcAft>
                <a:spcPts val="0"/>
              </a:spcAft>
              <a:buClr>
                <a:schemeClr val="dk2"/>
              </a:buClr>
              <a:buSzPts val="5600"/>
              <a:buNone/>
              <a:defRPr sz="5600">
                <a:solidFill>
                  <a:schemeClr val="dk2"/>
                </a:solidFill>
              </a:defRPr>
            </a:lvl7pPr>
            <a:lvl8pPr lvl="7" algn="ctr">
              <a:lnSpc>
                <a:spcPct val="100000"/>
              </a:lnSpc>
              <a:spcBef>
                <a:spcPts val="0"/>
              </a:spcBef>
              <a:spcAft>
                <a:spcPts val="0"/>
              </a:spcAft>
              <a:buClr>
                <a:schemeClr val="dk2"/>
              </a:buClr>
              <a:buSzPts val="5600"/>
              <a:buNone/>
              <a:defRPr sz="5600">
                <a:solidFill>
                  <a:schemeClr val="dk2"/>
                </a:solidFill>
              </a:defRPr>
            </a:lvl8pPr>
            <a:lvl9pPr lvl="8" algn="ctr">
              <a:lnSpc>
                <a:spcPct val="100000"/>
              </a:lnSpc>
              <a:spcBef>
                <a:spcPts val="0"/>
              </a:spcBef>
              <a:spcAft>
                <a:spcPts val="0"/>
              </a:spcAft>
              <a:buClr>
                <a:schemeClr val="dk2"/>
              </a:buClr>
              <a:buSzPts val="5600"/>
              <a:buNone/>
              <a:defRPr sz="5600">
                <a:solidFill>
                  <a:schemeClr val="dk2"/>
                </a:solidFill>
              </a:defRPr>
            </a:lvl9pPr>
          </a:lstStyle>
          <a:p/>
        </p:txBody>
      </p:sp>
      <p:sp>
        <p:nvSpPr>
          <p:cNvPr id="1475" name="Google Shape;1475;g17b66192c4d_0_2826"/>
          <p:cNvSpPr txBox="1"/>
          <p:nvPr>
            <p:ph idx="1" type="subTitle"/>
          </p:nvPr>
        </p:nvSpPr>
        <p:spPr>
          <a:xfrm>
            <a:off x="354000" y="3705956"/>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76" name="Google Shape;1476;g17b66192c4d_0_2826"/>
          <p:cNvSpPr txBox="1"/>
          <p:nvPr>
            <p:ph idx="2" type="body"/>
          </p:nvPr>
        </p:nvSpPr>
        <p:spPr>
          <a:xfrm>
            <a:off x="6586000" y="965600"/>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Clr>
                <a:schemeClr val="lt1"/>
              </a:buClr>
              <a:buSzPts val="2400"/>
              <a:buChar char="●"/>
              <a:defRPr>
                <a:solidFill>
                  <a:schemeClr val="lt1"/>
                </a:solidFill>
              </a:defRPr>
            </a:lvl1pPr>
            <a:lvl2pPr indent="-349250" lvl="1" marL="914400" algn="l">
              <a:lnSpc>
                <a:spcPct val="115000"/>
              </a:lnSpc>
              <a:spcBef>
                <a:spcPts val="0"/>
              </a:spcBef>
              <a:spcAft>
                <a:spcPts val="0"/>
              </a:spcAft>
              <a:buClr>
                <a:schemeClr val="lt1"/>
              </a:buClr>
              <a:buSzPts val="1900"/>
              <a:buChar char="○"/>
              <a:defRPr>
                <a:solidFill>
                  <a:schemeClr val="lt1"/>
                </a:solidFill>
              </a:defRPr>
            </a:lvl2pPr>
            <a:lvl3pPr indent="-349250" lvl="2" marL="1371600" algn="l">
              <a:lnSpc>
                <a:spcPct val="115000"/>
              </a:lnSpc>
              <a:spcBef>
                <a:spcPts val="0"/>
              </a:spcBef>
              <a:spcAft>
                <a:spcPts val="0"/>
              </a:spcAft>
              <a:buClr>
                <a:schemeClr val="lt1"/>
              </a:buClr>
              <a:buSzPts val="1900"/>
              <a:buChar char="■"/>
              <a:defRPr>
                <a:solidFill>
                  <a:schemeClr val="lt1"/>
                </a:solidFill>
              </a:defRPr>
            </a:lvl3pPr>
            <a:lvl4pPr indent="-349250" lvl="3" marL="1828800" algn="l">
              <a:lnSpc>
                <a:spcPct val="115000"/>
              </a:lnSpc>
              <a:spcBef>
                <a:spcPts val="0"/>
              </a:spcBef>
              <a:spcAft>
                <a:spcPts val="0"/>
              </a:spcAft>
              <a:buClr>
                <a:schemeClr val="lt1"/>
              </a:buClr>
              <a:buSzPts val="1900"/>
              <a:buChar char="●"/>
              <a:defRPr>
                <a:solidFill>
                  <a:schemeClr val="lt1"/>
                </a:solidFill>
              </a:defRPr>
            </a:lvl4pPr>
            <a:lvl5pPr indent="-349250" lvl="4" marL="2286000" algn="l">
              <a:lnSpc>
                <a:spcPct val="115000"/>
              </a:lnSpc>
              <a:spcBef>
                <a:spcPts val="0"/>
              </a:spcBef>
              <a:spcAft>
                <a:spcPts val="0"/>
              </a:spcAft>
              <a:buClr>
                <a:schemeClr val="lt1"/>
              </a:buClr>
              <a:buSzPts val="1900"/>
              <a:buChar char="○"/>
              <a:defRPr>
                <a:solidFill>
                  <a:schemeClr val="lt1"/>
                </a:solidFill>
              </a:defRPr>
            </a:lvl5pPr>
            <a:lvl6pPr indent="-349250" lvl="5" marL="2743200" algn="l">
              <a:lnSpc>
                <a:spcPct val="115000"/>
              </a:lnSpc>
              <a:spcBef>
                <a:spcPts val="0"/>
              </a:spcBef>
              <a:spcAft>
                <a:spcPts val="0"/>
              </a:spcAft>
              <a:buClr>
                <a:schemeClr val="lt1"/>
              </a:buClr>
              <a:buSzPts val="1900"/>
              <a:buChar char="■"/>
              <a:defRPr>
                <a:solidFill>
                  <a:schemeClr val="lt1"/>
                </a:solidFill>
              </a:defRPr>
            </a:lvl6pPr>
            <a:lvl7pPr indent="-349250" lvl="6" marL="3200400" algn="l">
              <a:lnSpc>
                <a:spcPct val="115000"/>
              </a:lnSpc>
              <a:spcBef>
                <a:spcPts val="0"/>
              </a:spcBef>
              <a:spcAft>
                <a:spcPts val="0"/>
              </a:spcAft>
              <a:buClr>
                <a:schemeClr val="lt1"/>
              </a:buClr>
              <a:buSzPts val="1900"/>
              <a:buChar char="●"/>
              <a:defRPr>
                <a:solidFill>
                  <a:schemeClr val="lt1"/>
                </a:solidFill>
              </a:defRPr>
            </a:lvl7pPr>
            <a:lvl8pPr indent="-349250" lvl="7" marL="3657600" algn="l">
              <a:lnSpc>
                <a:spcPct val="115000"/>
              </a:lnSpc>
              <a:spcBef>
                <a:spcPts val="0"/>
              </a:spcBef>
              <a:spcAft>
                <a:spcPts val="0"/>
              </a:spcAft>
              <a:buClr>
                <a:schemeClr val="lt1"/>
              </a:buClr>
              <a:buSzPts val="1900"/>
              <a:buChar char="○"/>
              <a:defRPr>
                <a:solidFill>
                  <a:schemeClr val="lt1"/>
                </a:solidFill>
              </a:defRPr>
            </a:lvl8pPr>
            <a:lvl9pPr indent="-349250" lvl="8" marL="4114800" algn="l">
              <a:lnSpc>
                <a:spcPct val="115000"/>
              </a:lnSpc>
              <a:spcBef>
                <a:spcPts val="0"/>
              </a:spcBef>
              <a:spcAft>
                <a:spcPts val="0"/>
              </a:spcAft>
              <a:buClr>
                <a:schemeClr val="lt1"/>
              </a:buClr>
              <a:buSzPts val="1900"/>
              <a:buChar char="■"/>
              <a:defRPr>
                <a:solidFill>
                  <a:schemeClr val="lt1"/>
                </a:solidFill>
              </a:defRPr>
            </a:lvl9pPr>
          </a:lstStyle>
          <a:p/>
        </p:txBody>
      </p:sp>
      <p:sp>
        <p:nvSpPr>
          <p:cNvPr id="1477" name="Google Shape;1477;g17b66192c4d_0_2826"/>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8" name="Shape 1478"/>
        <p:cNvGrpSpPr/>
        <p:nvPr/>
      </p:nvGrpSpPr>
      <p:grpSpPr>
        <a:xfrm>
          <a:off x="0" y="0"/>
          <a:ext cx="0" cy="0"/>
          <a:chOff x="0" y="0"/>
          <a:chExt cx="0" cy="0"/>
        </a:xfrm>
      </p:grpSpPr>
      <p:sp>
        <p:nvSpPr>
          <p:cNvPr id="1479" name="Google Shape;1479;g17b66192c4d_0_2833"/>
          <p:cNvSpPr txBox="1"/>
          <p:nvPr/>
        </p:nvSpPr>
        <p:spPr>
          <a:xfrm flipH="1" rot="10800000">
            <a:off x="0" y="-100"/>
            <a:ext cx="12192000" cy="6261300"/>
          </a:xfrm>
          <a:prstGeom prst="re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0" name="Google Shape;1480;g17b66192c4d_0_2833"/>
          <p:cNvSpPr/>
          <p:nvPr/>
        </p:nvSpPr>
        <p:spPr>
          <a:xfrm flipH="1" rot="10800000">
            <a:off x="0" y="6163733"/>
            <a:ext cx="12192000" cy="987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81" name="Google Shape;1481;g17b66192c4d_0_2833"/>
          <p:cNvSpPr txBox="1"/>
          <p:nvPr>
            <p:ph idx="1" type="body"/>
          </p:nvPr>
        </p:nvSpPr>
        <p:spPr>
          <a:xfrm>
            <a:off x="76200" y="6262433"/>
            <a:ext cx="11175900" cy="5955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Clr>
                <a:schemeClr val="lt1"/>
              </a:buClr>
              <a:buSzPts val="1600"/>
              <a:buNone/>
              <a:defRPr sz="1600">
                <a:solidFill>
                  <a:schemeClr val="lt1"/>
                </a:solidFill>
              </a:defRPr>
            </a:lvl1pPr>
          </a:lstStyle>
          <a:p/>
        </p:txBody>
      </p:sp>
      <p:sp>
        <p:nvSpPr>
          <p:cNvPr id="1482" name="Google Shape;1482;g17b66192c4d_0_2833"/>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1483" name="Shape 1483"/>
        <p:cNvGrpSpPr/>
        <p:nvPr/>
      </p:nvGrpSpPr>
      <p:grpSpPr>
        <a:xfrm>
          <a:off x="0" y="0"/>
          <a:ext cx="0" cy="0"/>
          <a:chOff x="0" y="0"/>
          <a:chExt cx="0" cy="0"/>
        </a:xfrm>
      </p:grpSpPr>
      <p:sp>
        <p:nvSpPr>
          <p:cNvPr id="1484" name="Google Shape;1484;g17b66192c4d_0_2838"/>
          <p:cNvSpPr txBox="1"/>
          <p:nvPr>
            <p:ph hasCustomPrompt="1" type="title"/>
          </p:nvPr>
        </p:nvSpPr>
        <p:spPr>
          <a:xfrm>
            <a:off x="634000" y="1678033"/>
            <a:ext cx="109629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Clr>
                <a:schemeClr val="dk2"/>
              </a:buClr>
              <a:buSzPts val="16000"/>
              <a:buNone/>
              <a:defRPr sz="16000">
                <a:solidFill>
                  <a:schemeClr val="dk2"/>
                </a:solidFill>
              </a:defRPr>
            </a:lvl1pPr>
            <a:lvl2pPr lvl="1" algn="ctr">
              <a:lnSpc>
                <a:spcPct val="100000"/>
              </a:lnSpc>
              <a:spcBef>
                <a:spcPts val="0"/>
              </a:spcBef>
              <a:spcAft>
                <a:spcPts val="0"/>
              </a:spcAft>
              <a:buClr>
                <a:schemeClr val="dk2"/>
              </a:buClr>
              <a:buSzPts val="16000"/>
              <a:buNone/>
              <a:defRPr sz="16000">
                <a:solidFill>
                  <a:schemeClr val="dk2"/>
                </a:solidFill>
              </a:defRPr>
            </a:lvl2pPr>
            <a:lvl3pPr lvl="2" algn="ctr">
              <a:lnSpc>
                <a:spcPct val="100000"/>
              </a:lnSpc>
              <a:spcBef>
                <a:spcPts val="0"/>
              </a:spcBef>
              <a:spcAft>
                <a:spcPts val="0"/>
              </a:spcAft>
              <a:buClr>
                <a:schemeClr val="dk2"/>
              </a:buClr>
              <a:buSzPts val="16000"/>
              <a:buNone/>
              <a:defRPr sz="16000">
                <a:solidFill>
                  <a:schemeClr val="dk2"/>
                </a:solidFill>
              </a:defRPr>
            </a:lvl3pPr>
            <a:lvl4pPr lvl="3" algn="ctr">
              <a:lnSpc>
                <a:spcPct val="100000"/>
              </a:lnSpc>
              <a:spcBef>
                <a:spcPts val="0"/>
              </a:spcBef>
              <a:spcAft>
                <a:spcPts val="0"/>
              </a:spcAft>
              <a:buClr>
                <a:schemeClr val="dk2"/>
              </a:buClr>
              <a:buSzPts val="16000"/>
              <a:buNone/>
              <a:defRPr sz="16000">
                <a:solidFill>
                  <a:schemeClr val="dk2"/>
                </a:solidFill>
              </a:defRPr>
            </a:lvl4pPr>
            <a:lvl5pPr lvl="4" algn="ctr">
              <a:lnSpc>
                <a:spcPct val="100000"/>
              </a:lnSpc>
              <a:spcBef>
                <a:spcPts val="0"/>
              </a:spcBef>
              <a:spcAft>
                <a:spcPts val="0"/>
              </a:spcAft>
              <a:buClr>
                <a:schemeClr val="dk2"/>
              </a:buClr>
              <a:buSzPts val="16000"/>
              <a:buNone/>
              <a:defRPr sz="16000">
                <a:solidFill>
                  <a:schemeClr val="dk2"/>
                </a:solidFill>
              </a:defRPr>
            </a:lvl5pPr>
            <a:lvl6pPr lvl="5" algn="ctr">
              <a:lnSpc>
                <a:spcPct val="100000"/>
              </a:lnSpc>
              <a:spcBef>
                <a:spcPts val="0"/>
              </a:spcBef>
              <a:spcAft>
                <a:spcPts val="0"/>
              </a:spcAft>
              <a:buClr>
                <a:schemeClr val="dk2"/>
              </a:buClr>
              <a:buSzPts val="16000"/>
              <a:buNone/>
              <a:defRPr sz="16000">
                <a:solidFill>
                  <a:schemeClr val="dk2"/>
                </a:solidFill>
              </a:defRPr>
            </a:lvl6pPr>
            <a:lvl7pPr lvl="6" algn="ctr">
              <a:lnSpc>
                <a:spcPct val="100000"/>
              </a:lnSpc>
              <a:spcBef>
                <a:spcPts val="0"/>
              </a:spcBef>
              <a:spcAft>
                <a:spcPts val="0"/>
              </a:spcAft>
              <a:buClr>
                <a:schemeClr val="dk2"/>
              </a:buClr>
              <a:buSzPts val="16000"/>
              <a:buNone/>
              <a:defRPr sz="16000">
                <a:solidFill>
                  <a:schemeClr val="dk2"/>
                </a:solidFill>
              </a:defRPr>
            </a:lvl7pPr>
            <a:lvl8pPr lvl="7" algn="ctr">
              <a:lnSpc>
                <a:spcPct val="100000"/>
              </a:lnSpc>
              <a:spcBef>
                <a:spcPts val="0"/>
              </a:spcBef>
              <a:spcAft>
                <a:spcPts val="0"/>
              </a:spcAft>
              <a:buClr>
                <a:schemeClr val="dk2"/>
              </a:buClr>
              <a:buSzPts val="16000"/>
              <a:buNone/>
              <a:defRPr sz="16000">
                <a:solidFill>
                  <a:schemeClr val="dk2"/>
                </a:solidFill>
              </a:defRPr>
            </a:lvl8pPr>
            <a:lvl9pPr lvl="8" algn="ctr">
              <a:lnSpc>
                <a:spcPct val="100000"/>
              </a:lnSpc>
              <a:spcBef>
                <a:spcPts val="0"/>
              </a:spcBef>
              <a:spcAft>
                <a:spcPts val="0"/>
              </a:spcAft>
              <a:buClr>
                <a:schemeClr val="dk2"/>
              </a:buClr>
              <a:buSzPts val="16000"/>
              <a:buNone/>
              <a:defRPr sz="16000">
                <a:solidFill>
                  <a:schemeClr val="dk2"/>
                </a:solidFill>
              </a:defRPr>
            </a:lvl9pPr>
          </a:lstStyle>
          <a:p>
            <a:r>
              <a:t>xx%</a:t>
            </a:r>
          </a:p>
        </p:txBody>
      </p:sp>
      <p:sp>
        <p:nvSpPr>
          <p:cNvPr id="1485" name="Google Shape;1485;g17b66192c4d_0_2838"/>
          <p:cNvSpPr txBox="1"/>
          <p:nvPr>
            <p:ph idx="1" type="body"/>
          </p:nvPr>
        </p:nvSpPr>
        <p:spPr>
          <a:xfrm>
            <a:off x="634000" y="4406167"/>
            <a:ext cx="109629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1486" name="Google Shape;1486;g17b66192c4d_0_2838"/>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487" name="Shape 1487"/>
        <p:cNvGrpSpPr/>
        <p:nvPr/>
      </p:nvGrpSpPr>
      <p:grpSpPr>
        <a:xfrm>
          <a:off x="0" y="0"/>
          <a:ext cx="0" cy="0"/>
          <a:chOff x="0" y="0"/>
          <a:chExt cx="0" cy="0"/>
        </a:xfrm>
      </p:grpSpPr>
      <p:sp>
        <p:nvSpPr>
          <p:cNvPr id="1488" name="Google Shape;1488;g17b66192c4d_0_2842"/>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6" name="Shape 106"/>
        <p:cNvGrpSpPr/>
        <p:nvPr/>
      </p:nvGrpSpPr>
      <p:grpSpPr>
        <a:xfrm>
          <a:off x="0" y="0"/>
          <a:ext cx="0" cy="0"/>
          <a:chOff x="0" y="0"/>
          <a:chExt cx="0" cy="0"/>
        </a:xfrm>
      </p:grpSpPr>
      <p:sp>
        <p:nvSpPr>
          <p:cNvPr id="107" name="Google Shape;107;ge79e04264f_0_20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ge79e04264f_0_207"/>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ge79e04264f_0_207"/>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ge79e04264f_0_20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ge79e04264f_0_20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ge79e04264f_0_20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no footer">
  <p:cSld name="TITLE_AND_BODY_2">
    <p:spTree>
      <p:nvGrpSpPr>
        <p:cNvPr id="1489" name="Shape 1489"/>
        <p:cNvGrpSpPr/>
        <p:nvPr/>
      </p:nvGrpSpPr>
      <p:grpSpPr>
        <a:xfrm>
          <a:off x="0" y="0"/>
          <a:ext cx="0" cy="0"/>
          <a:chOff x="0" y="0"/>
          <a:chExt cx="0" cy="0"/>
        </a:xfrm>
      </p:grpSpPr>
      <p:sp>
        <p:nvSpPr>
          <p:cNvPr id="1490" name="Google Shape;1490;g17b66192c4d_0_2844"/>
          <p:cNvSpPr txBox="1"/>
          <p:nvPr>
            <p:ph type="title"/>
          </p:nvPr>
        </p:nvSpPr>
        <p:spPr>
          <a:xfrm>
            <a:off x="1191600" y="274667"/>
            <a:ext cx="10116000" cy="1143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53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1491" name="Google Shape;1491;g17b66192c4d_0_2844"/>
          <p:cNvSpPr txBox="1"/>
          <p:nvPr>
            <p:ph idx="1" type="body"/>
          </p:nvPr>
        </p:nvSpPr>
        <p:spPr>
          <a:xfrm>
            <a:off x="1191600" y="1597165"/>
            <a:ext cx="9808800" cy="4186800"/>
          </a:xfrm>
          <a:prstGeom prst="rect">
            <a:avLst/>
          </a:prstGeom>
          <a:noFill/>
          <a:ln>
            <a:noFill/>
          </a:ln>
        </p:spPr>
        <p:txBody>
          <a:bodyPr anchorCtr="0" anchor="t" bIns="121900" lIns="121900" spcFirstLastPara="1" rIns="121900" wrap="square" tIns="121900">
            <a:normAutofit/>
          </a:bodyPr>
          <a:lstStyle>
            <a:lvl1pPr indent="-463550" lvl="0" marL="457200" algn="l">
              <a:lnSpc>
                <a:spcPct val="100000"/>
              </a:lnSpc>
              <a:spcBef>
                <a:spcPts val="800"/>
              </a:spcBef>
              <a:spcAft>
                <a:spcPts val="0"/>
              </a:spcAft>
              <a:buSzPts val="3700"/>
              <a:buChar char="●"/>
              <a:defRPr/>
            </a:lvl1pPr>
            <a:lvl2pPr indent="-431800" lvl="1" marL="914400" algn="l">
              <a:lnSpc>
                <a:spcPct val="100000"/>
              </a:lnSpc>
              <a:spcBef>
                <a:spcPts val="0"/>
              </a:spcBef>
              <a:spcAft>
                <a:spcPts val="0"/>
              </a:spcAft>
              <a:buSzPts val="3200"/>
              <a:buChar char="○"/>
              <a:defRPr/>
            </a:lvl2pPr>
            <a:lvl3pPr indent="-431800" lvl="2" marL="1371600" algn="l">
              <a:lnSpc>
                <a:spcPct val="100000"/>
              </a:lnSpc>
              <a:spcBef>
                <a:spcPts val="0"/>
              </a:spcBef>
              <a:spcAft>
                <a:spcPts val="0"/>
              </a:spcAft>
              <a:buSzPts val="32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Tree>
  </p:cSld>
  <p:clrMapOvr>
    <a:masterClrMapping/>
  </p:clrMapOvr>
  <p:extLst>
    <p:ext uri="{DCECCB84-F9BA-43D5-87BE-67443E8EF086}">
      <p15:sldGuideLst>
        <p15:guide id="1" orient="horz" pos="2160">
          <p15:clr>
            <a:srgbClr val="FA7B17"/>
          </p15:clr>
        </p15:guide>
        <p15:guide id="2" pos="3840">
          <p15:clr>
            <a:srgbClr val="FA7B17"/>
          </p15:clr>
        </p15:guide>
      </p15:sldGuideLst>
    </p:ext>
  </p:extLs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no footer">
  <p:cSld name="TITLE_AND_BODY_1_1">
    <p:spTree>
      <p:nvGrpSpPr>
        <p:cNvPr id="1492" name="Shape 1492"/>
        <p:cNvGrpSpPr/>
        <p:nvPr/>
      </p:nvGrpSpPr>
      <p:grpSpPr>
        <a:xfrm>
          <a:off x="0" y="0"/>
          <a:ext cx="0" cy="0"/>
          <a:chOff x="0" y="0"/>
          <a:chExt cx="0" cy="0"/>
        </a:xfrm>
      </p:grpSpPr>
      <p:sp>
        <p:nvSpPr>
          <p:cNvPr id="1493" name="Google Shape;1493;g17b66192c4d_0_2847"/>
          <p:cNvSpPr txBox="1"/>
          <p:nvPr>
            <p:ph type="title"/>
          </p:nvPr>
        </p:nvSpPr>
        <p:spPr>
          <a:xfrm>
            <a:off x="1191600" y="274667"/>
            <a:ext cx="10116000" cy="1143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5300"/>
              <a:buNone/>
              <a:defRPr/>
            </a:lvl1pPr>
            <a:lvl2pPr lvl="1" algn="l">
              <a:lnSpc>
                <a:spcPct val="100000"/>
              </a:lnSpc>
              <a:spcBef>
                <a:spcPts val="0"/>
              </a:spcBef>
              <a:spcAft>
                <a:spcPts val="0"/>
              </a:spcAft>
              <a:buSzPts val="4800"/>
              <a:buNone/>
              <a:defRPr/>
            </a:lvl2pPr>
            <a:lvl3pPr lvl="2" algn="l">
              <a:lnSpc>
                <a:spcPct val="100000"/>
              </a:lnSpc>
              <a:spcBef>
                <a:spcPts val="0"/>
              </a:spcBef>
              <a:spcAft>
                <a:spcPts val="0"/>
              </a:spcAft>
              <a:buSzPts val="4800"/>
              <a:buNone/>
              <a:defRPr/>
            </a:lvl3pPr>
            <a:lvl4pPr lvl="3" algn="l">
              <a:lnSpc>
                <a:spcPct val="100000"/>
              </a:lnSpc>
              <a:spcBef>
                <a:spcPts val="0"/>
              </a:spcBef>
              <a:spcAft>
                <a:spcPts val="0"/>
              </a:spcAft>
              <a:buSzPts val="4800"/>
              <a:buNone/>
              <a:defRPr/>
            </a:lvl4pPr>
            <a:lvl5pPr lvl="4" algn="l">
              <a:lnSpc>
                <a:spcPct val="100000"/>
              </a:lnSpc>
              <a:spcBef>
                <a:spcPts val="0"/>
              </a:spcBef>
              <a:spcAft>
                <a:spcPts val="0"/>
              </a:spcAft>
              <a:buSzPts val="4800"/>
              <a:buNone/>
              <a:defRPr/>
            </a:lvl5pPr>
            <a:lvl6pPr lvl="5" algn="l">
              <a:lnSpc>
                <a:spcPct val="100000"/>
              </a:lnSpc>
              <a:spcBef>
                <a:spcPts val="0"/>
              </a:spcBef>
              <a:spcAft>
                <a:spcPts val="0"/>
              </a:spcAft>
              <a:buSzPts val="4800"/>
              <a:buNone/>
              <a:defRPr/>
            </a:lvl6pPr>
            <a:lvl7pPr lvl="6" algn="l">
              <a:lnSpc>
                <a:spcPct val="100000"/>
              </a:lnSpc>
              <a:spcBef>
                <a:spcPts val="0"/>
              </a:spcBef>
              <a:spcAft>
                <a:spcPts val="0"/>
              </a:spcAft>
              <a:buSzPts val="4800"/>
              <a:buNone/>
              <a:defRPr/>
            </a:lvl7pPr>
            <a:lvl8pPr lvl="7" algn="l">
              <a:lnSpc>
                <a:spcPct val="100000"/>
              </a:lnSpc>
              <a:spcBef>
                <a:spcPts val="0"/>
              </a:spcBef>
              <a:spcAft>
                <a:spcPts val="0"/>
              </a:spcAft>
              <a:buSzPts val="4800"/>
              <a:buNone/>
              <a:defRPr/>
            </a:lvl8pPr>
            <a:lvl9pPr lvl="8" algn="l">
              <a:lnSpc>
                <a:spcPct val="100000"/>
              </a:lnSpc>
              <a:spcBef>
                <a:spcPts val="0"/>
              </a:spcBef>
              <a:spcAft>
                <a:spcPts val="0"/>
              </a:spcAft>
              <a:buSzPts val="4800"/>
              <a:buNone/>
              <a:defRPr/>
            </a:lvl9pPr>
          </a:lstStyle>
          <a:p/>
        </p:txBody>
      </p:sp>
      <p:sp>
        <p:nvSpPr>
          <p:cNvPr id="1494" name="Google Shape;1494;g17b66192c4d_0_2847"/>
          <p:cNvSpPr txBox="1"/>
          <p:nvPr>
            <p:ph idx="1" type="body"/>
          </p:nvPr>
        </p:nvSpPr>
        <p:spPr>
          <a:xfrm>
            <a:off x="1194800" y="1597164"/>
            <a:ext cx="9805500" cy="4404900"/>
          </a:xfrm>
          <a:prstGeom prst="rect">
            <a:avLst/>
          </a:prstGeom>
          <a:noFill/>
          <a:ln>
            <a:noFill/>
          </a:ln>
        </p:spPr>
        <p:txBody>
          <a:bodyPr anchorCtr="0" anchor="t" bIns="121900" lIns="121900" spcFirstLastPara="1" rIns="121900" wrap="square" tIns="121900">
            <a:normAutofit/>
          </a:bodyPr>
          <a:lstStyle>
            <a:lvl1pPr indent="-463550" lvl="0" marL="457200" algn="l">
              <a:lnSpc>
                <a:spcPct val="100000"/>
              </a:lnSpc>
              <a:spcBef>
                <a:spcPts val="800"/>
              </a:spcBef>
              <a:spcAft>
                <a:spcPts val="0"/>
              </a:spcAft>
              <a:buSzPts val="3700"/>
              <a:buChar char="●"/>
              <a:defRPr/>
            </a:lvl1pPr>
            <a:lvl2pPr indent="-431800" lvl="1" marL="914400" algn="l">
              <a:lnSpc>
                <a:spcPct val="100000"/>
              </a:lnSpc>
              <a:spcBef>
                <a:spcPts val="0"/>
              </a:spcBef>
              <a:spcAft>
                <a:spcPts val="0"/>
              </a:spcAft>
              <a:buSzPts val="3200"/>
              <a:buChar char="○"/>
              <a:defRPr/>
            </a:lvl2pPr>
            <a:lvl3pPr indent="-431800" lvl="2" marL="1371600" algn="l">
              <a:lnSpc>
                <a:spcPct val="100000"/>
              </a:lnSpc>
              <a:spcBef>
                <a:spcPts val="0"/>
              </a:spcBef>
              <a:spcAft>
                <a:spcPts val="0"/>
              </a:spcAft>
              <a:buSzPts val="32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3" name="Shape 113"/>
        <p:cNvGrpSpPr/>
        <p:nvPr/>
      </p:nvGrpSpPr>
      <p:grpSpPr>
        <a:xfrm>
          <a:off x="0" y="0"/>
          <a:ext cx="0" cy="0"/>
          <a:chOff x="0" y="0"/>
          <a:chExt cx="0" cy="0"/>
        </a:xfrm>
      </p:grpSpPr>
      <p:sp>
        <p:nvSpPr>
          <p:cNvPr id="114" name="Google Shape;114;ge79e04264f_0_214"/>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ge79e04264f_0_214"/>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ge79e04264f_0_214"/>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ge79e04264f_0_214"/>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ge79e04264f_0_214"/>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ge79e04264f_0_21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ge79e04264f_0_21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ge79e04264f_0_21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 name="Shape 122"/>
        <p:cNvGrpSpPr/>
        <p:nvPr/>
      </p:nvGrpSpPr>
      <p:grpSpPr>
        <a:xfrm>
          <a:off x="0" y="0"/>
          <a:ext cx="0" cy="0"/>
          <a:chOff x="0" y="0"/>
          <a:chExt cx="0" cy="0"/>
        </a:xfrm>
      </p:grpSpPr>
      <p:sp>
        <p:nvSpPr>
          <p:cNvPr id="123" name="Google Shape;123;ge79e04264f_0_2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ge79e04264f_0_2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ge79e04264f_0_2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e79e04264f_0_2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7" name="Shape 127"/>
        <p:cNvGrpSpPr/>
        <p:nvPr/>
      </p:nvGrpSpPr>
      <p:grpSpPr>
        <a:xfrm>
          <a:off x="0" y="0"/>
          <a:ext cx="0" cy="0"/>
          <a:chOff x="0" y="0"/>
          <a:chExt cx="0" cy="0"/>
        </a:xfrm>
      </p:grpSpPr>
      <p:sp>
        <p:nvSpPr>
          <p:cNvPr id="128" name="Google Shape;128;ge79e04264f_0_228"/>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ge79e04264f_0_228"/>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0" name="Google Shape;130;ge79e04264f_0_228"/>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1" name="Google Shape;131;ge79e04264f_0_2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ge79e04264f_0_2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ge79e04264f_0_2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4" name="Shape 134"/>
        <p:cNvGrpSpPr/>
        <p:nvPr/>
      </p:nvGrpSpPr>
      <p:grpSpPr>
        <a:xfrm>
          <a:off x="0" y="0"/>
          <a:ext cx="0" cy="0"/>
          <a:chOff x="0" y="0"/>
          <a:chExt cx="0" cy="0"/>
        </a:xfrm>
      </p:grpSpPr>
      <p:sp>
        <p:nvSpPr>
          <p:cNvPr id="135" name="Google Shape;135;ge79e04264f_0_23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e79e04264f_0_235"/>
          <p:cNvSpPr/>
          <p:nvPr>
            <p:ph idx="2" type="pic"/>
          </p:nvPr>
        </p:nvSpPr>
        <p:spPr>
          <a:xfrm>
            <a:off x="5183188" y="987425"/>
            <a:ext cx="6172200" cy="4873500"/>
          </a:xfrm>
          <a:prstGeom prst="rect">
            <a:avLst/>
          </a:prstGeom>
          <a:noFill/>
          <a:ln>
            <a:noFill/>
          </a:ln>
        </p:spPr>
      </p:sp>
      <p:sp>
        <p:nvSpPr>
          <p:cNvPr id="137" name="Google Shape;137;ge79e04264f_0_235"/>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8" name="Google Shape;138;ge79e04264f_0_23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ge79e04264f_0_23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ge79e04264f_0_2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1" name="Shape 141"/>
        <p:cNvGrpSpPr/>
        <p:nvPr/>
      </p:nvGrpSpPr>
      <p:grpSpPr>
        <a:xfrm>
          <a:off x="0" y="0"/>
          <a:ext cx="0" cy="0"/>
          <a:chOff x="0" y="0"/>
          <a:chExt cx="0" cy="0"/>
        </a:xfrm>
      </p:grpSpPr>
      <p:sp>
        <p:nvSpPr>
          <p:cNvPr id="142" name="Google Shape;142;ge79e04264f_0_2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ge79e04264f_0_242"/>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ge79e04264f_0_24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ge79e04264f_0_24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e79e04264f_0_2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7" name="Shape 147"/>
        <p:cNvGrpSpPr/>
        <p:nvPr/>
      </p:nvGrpSpPr>
      <p:grpSpPr>
        <a:xfrm>
          <a:off x="0" y="0"/>
          <a:ext cx="0" cy="0"/>
          <a:chOff x="0" y="0"/>
          <a:chExt cx="0" cy="0"/>
        </a:xfrm>
      </p:grpSpPr>
      <p:sp>
        <p:nvSpPr>
          <p:cNvPr id="148" name="Google Shape;148;ge79e04264f_0_248"/>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ge79e04264f_0_248"/>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ge79e04264f_0_24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e79e04264f_0_24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ge79e04264f_0_24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7" name="Shape 157"/>
        <p:cNvGrpSpPr/>
        <p:nvPr/>
      </p:nvGrpSpPr>
      <p:grpSpPr>
        <a:xfrm>
          <a:off x="0" y="0"/>
          <a:ext cx="0" cy="0"/>
          <a:chOff x="0" y="0"/>
          <a:chExt cx="0" cy="0"/>
        </a:xfrm>
      </p:grpSpPr>
      <p:sp>
        <p:nvSpPr>
          <p:cNvPr id="158" name="Google Shape;158;g17b66192c4d_0_327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59" name="Google Shape;159;g17b66192c4d_0_327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60" name="Google Shape;160;g17b66192c4d_0_327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ge77a3e67f9_0_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ge77a3e67f9_0_5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ge77a3e67f9_0_5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 name="Google Shape;25;ge77a3e67f9_0_5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 name="Google Shape;26;ge77a3e67f9_0_5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1" name="Shape 161"/>
        <p:cNvGrpSpPr/>
        <p:nvPr/>
      </p:nvGrpSpPr>
      <p:grpSpPr>
        <a:xfrm>
          <a:off x="0" y="0"/>
          <a:ext cx="0" cy="0"/>
          <a:chOff x="0" y="0"/>
          <a:chExt cx="0" cy="0"/>
        </a:xfrm>
      </p:grpSpPr>
      <p:sp>
        <p:nvSpPr>
          <p:cNvPr id="162" name="Google Shape;162;g17b66192c4d_0_3272"/>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163" name="Google Shape;163;g17b66192c4d_0_3272"/>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64" name="Google Shape;164;g17b66192c4d_0_327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5" name="Shape 165"/>
        <p:cNvGrpSpPr/>
        <p:nvPr/>
      </p:nvGrpSpPr>
      <p:grpSpPr>
        <a:xfrm>
          <a:off x="0" y="0"/>
          <a:ext cx="0" cy="0"/>
          <a:chOff x="0" y="0"/>
          <a:chExt cx="0" cy="0"/>
        </a:xfrm>
      </p:grpSpPr>
      <p:sp>
        <p:nvSpPr>
          <p:cNvPr id="166" name="Google Shape;166;g17b66192c4d_0_3276"/>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167" name="Google Shape;167;g17b66192c4d_0_327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8" name="Shape 168"/>
        <p:cNvGrpSpPr/>
        <p:nvPr/>
      </p:nvGrpSpPr>
      <p:grpSpPr>
        <a:xfrm>
          <a:off x="0" y="0"/>
          <a:ext cx="0" cy="0"/>
          <a:chOff x="0" y="0"/>
          <a:chExt cx="0" cy="0"/>
        </a:xfrm>
      </p:grpSpPr>
      <p:sp>
        <p:nvSpPr>
          <p:cNvPr id="169" name="Google Shape;169;g17b66192c4d_0_328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70" name="Google Shape;170;g17b66192c4d_0_3283"/>
          <p:cNvSpPr txBox="1"/>
          <p:nvPr>
            <p:ph idx="1" type="body"/>
          </p:nvPr>
        </p:nvSpPr>
        <p:spPr>
          <a:xfrm>
            <a:off x="4156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71" name="Google Shape;171;g17b66192c4d_0_3283"/>
          <p:cNvSpPr txBox="1"/>
          <p:nvPr>
            <p:ph idx="2" type="body"/>
          </p:nvPr>
        </p:nvSpPr>
        <p:spPr>
          <a:xfrm>
            <a:off x="6443200" y="1536633"/>
            <a:ext cx="53331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72" name="Google Shape;172;g17b66192c4d_0_328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3" name="Shape 173"/>
        <p:cNvGrpSpPr/>
        <p:nvPr/>
      </p:nvGrpSpPr>
      <p:grpSpPr>
        <a:xfrm>
          <a:off x="0" y="0"/>
          <a:ext cx="0" cy="0"/>
          <a:chOff x="0" y="0"/>
          <a:chExt cx="0" cy="0"/>
        </a:xfrm>
      </p:grpSpPr>
      <p:sp>
        <p:nvSpPr>
          <p:cNvPr id="174" name="Google Shape;174;g17b66192c4d_0_328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175" name="Google Shape;175;g17b66192c4d_0_328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76" name="Shape 176"/>
        <p:cNvGrpSpPr/>
        <p:nvPr/>
      </p:nvGrpSpPr>
      <p:grpSpPr>
        <a:xfrm>
          <a:off x="0" y="0"/>
          <a:ext cx="0" cy="0"/>
          <a:chOff x="0" y="0"/>
          <a:chExt cx="0" cy="0"/>
        </a:xfrm>
      </p:grpSpPr>
      <p:sp>
        <p:nvSpPr>
          <p:cNvPr id="177" name="Google Shape;177;g17b66192c4d_0_3291"/>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178" name="Google Shape;178;g17b66192c4d_0_3291"/>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179" name="Google Shape;179;g17b66192c4d_0_329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0" name="Shape 180"/>
        <p:cNvGrpSpPr/>
        <p:nvPr/>
      </p:nvGrpSpPr>
      <p:grpSpPr>
        <a:xfrm>
          <a:off x="0" y="0"/>
          <a:ext cx="0" cy="0"/>
          <a:chOff x="0" y="0"/>
          <a:chExt cx="0" cy="0"/>
        </a:xfrm>
      </p:grpSpPr>
      <p:sp>
        <p:nvSpPr>
          <p:cNvPr id="181" name="Google Shape;181;g17b66192c4d_0_3295"/>
          <p:cNvSpPr txBox="1"/>
          <p:nvPr>
            <p:ph type="title"/>
          </p:nvPr>
        </p:nvSpPr>
        <p:spPr>
          <a:xfrm>
            <a:off x="653667" y="600200"/>
            <a:ext cx="8490300" cy="5454300"/>
          </a:xfrm>
          <a:prstGeom prst="rect">
            <a:avLst/>
          </a:prstGeom>
          <a:noFill/>
          <a:ln>
            <a:noFill/>
          </a:ln>
        </p:spPr>
        <p:txBody>
          <a:bodyPr anchorCtr="0" anchor="ctr" bIns="121900" lIns="121900" spcFirstLastPara="1" rIns="121900" wrap="square" tIns="121900">
            <a:norm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182" name="Google Shape;182;g17b66192c4d_0_329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g17b66192c4d_0_3298"/>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17b66192c4d_0_3298"/>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86" name="Google Shape;186;g17b66192c4d_0_3298"/>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7" name="Google Shape;187;g17b66192c4d_0_3298"/>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188" name="Google Shape;188;g17b66192c4d_0_329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9" name="Shape 189"/>
        <p:cNvGrpSpPr/>
        <p:nvPr/>
      </p:nvGrpSpPr>
      <p:grpSpPr>
        <a:xfrm>
          <a:off x="0" y="0"/>
          <a:ext cx="0" cy="0"/>
          <a:chOff x="0" y="0"/>
          <a:chExt cx="0" cy="0"/>
        </a:xfrm>
      </p:grpSpPr>
      <p:sp>
        <p:nvSpPr>
          <p:cNvPr id="190" name="Google Shape;190;g17b66192c4d_0_3304"/>
          <p:cNvSpPr txBox="1"/>
          <p:nvPr>
            <p:ph idx="1" type="body"/>
          </p:nvPr>
        </p:nvSpPr>
        <p:spPr>
          <a:xfrm>
            <a:off x="415600" y="5640767"/>
            <a:ext cx="7998300" cy="806700"/>
          </a:xfrm>
          <a:prstGeom prst="rect">
            <a:avLst/>
          </a:prstGeom>
          <a:noFill/>
          <a:ln>
            <a:noFill/>
          </a:ln>
        </p:spPr>
        <p:txBody>
          <a:bodyPr anchorCtr="0" anchor="ctr" bIns="121900" lIns="121900" spcFirstLastPara="1" rIns="121900" wrap="square" tIns="121900">
            <a:normAutofit/>
          </a:bodyPr>
          <a:lstStyle>
            <a:lvl1pPr indent="-228600" lvl="0" marL="457200" algn="l">
              <a:lnSpc>
                <a:spcPct val="100000"/>
              </a:lnSpc>
              <a:spcBef>
                <a:spcPts val="0"/>
              </a:spcBef>
              <a:spcAft>
                <a:spcPts val="0"/>
              </a:spcAft>
              <a:buSzPts val="2400"/>
              <a:buNone/>
              <a:defRPr/>
            </a:lvl1pPr>
          </a:lstStyle>
          <a:p/>
        </p:txBody>
      </p:sp>
      <p:sp>
        <p:nvSpPr>
          <p:cNvPr id="191" name="Google Shape;191;g17b66192c4d_0_330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2" name="Shape 192"/>
        <p:cNvGrpSpPr/>
        <p:nvPr/>
      </p:nvGrpSpPr>
      <p:grpSpPr>
        <a:xfrm>
          <a:off x="0" y="0"/>
          <a:ext cx="0" cy="0"/>
          <a:chOff x="0" y="0"/>
          <a:chExt cx="0" cy="0"/>
        </a:xfrm>
      </p:grpSpPr>
      <p:sp>
        <p:nvSpPr>
          <p:cNvPr id="193" name="Google Shape;193;g17b66192c4d_0_3307"/>
          <p:cNvSpPr txBox="1"/>
          <p:nvPr>
            <p:ph hasCustomPrompt="1" type="title"/>
          </p:nvPr>
        </p:nvSpPr>
        <p:spPr>
          <a:xfrm>
            <a:off x="4156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194" name="Google Shape;194;g17b66192c4d_0_3307"/>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195" name="Google Shape;195;g17b66192c4d_0_330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6" name="Shape 196"/>
        <p:cNvGrpSpPr/>
        <p:nvPr/>
      </p:nvGrpSpPr>
      <p:grpSpPr>
        <a:xfrm>
          <a:off x="0" y="0"/>
          <a:ext cx="0" cy="0"/>
          <a:chOff x="0" y="0"/>
          <a:chExt cx="0" cy="0"/>
        </a:xfrm>
      </p:grpSpPr>
      <p:sp>
        <p:nvSpPr>
          <p:cNvPr id="197" name="Google Shape;197;g17b66192c4d_0_33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ge77a3e67f9_0_4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cSld name="2">
    <p:spTree>
      <p:nvGrpSpPr>
        <p:cNvPr id="201" name="Shape 201"/>
        <p:cNvGrpSpPr/>
        <p:nvPr/>
      </p:nvGrpSpPr>
      <p:grpSpPr>
        <a:xfrm>
          <a:off x="0" y="0"/>
          <a:ext cx="0" cy="0"/>
          <a:chOff x="0" y="0"/>
          <a:chExt cx="0" cy="0"/>
        </a:xfrm>
      </p:grpSpPr>
      <p:sp>
        <p:nvSpPr>
          <p:cNvPr id="202" name="Google Shape;202;g17b66192c4d_0_2015"/>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203" name="Google Shape;203;g17b66192c4d_0_2015"/>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04" name="Google Shape;204;g17b66192c4d_0_2015"/>
          <p:cNvSpPr/>
          <p:nvPr>
            <p:ph idx="2" type="pic"/>
          </p:nvPr>
        </p:nvSpPr>
        <p:spPr>
          <a:xfrm>
            <a:off x="7177938" y="0"/>
            <a:ext cx="5013900" cy="6858000"/>
          </a:xfrm>
          <a:prstGeom prst="rect">
            <a:avLst/>
          </a:prstGeom>
          <a:solidFill>
            <a:schemeClr val="lt1"/>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p:cSld name="15">
    <p:spTree>
      <p:nvGrpSpPr>
        <p:cNvPr id="205" name="Shape 205"/>
        <p:cNvGrpSpPr/>
        <p:nvPr/>
      </p:nvGrpSpPr>
      <p:grpSpPr>
        <a:xfrm>
          <a:off x="0" y="0"/>
          <a:ext cx="0" cy="0"/>
          <a:chOff x="0" y="0"/>
          <a:chExt cx="0" cy="0"/>
        </a:xfrm>
      </p:grpSpPr>
      <p:sp>
        <p:nvSpPr>
          <p:cNvPr id="206" name="Google Shape;206;g17b66192c4d_0_209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07" name="Google Shape;207;g17b66192c4d_0_2093"/>
          <p:cNvSpPr/>
          <p:nvPr>
            <p:ph idx="2" type="pic"/>
          </p:nvPr>
        </p:nvSpPr>
        <p:spPr>
          <a:xfrm>
            <a:off x="1270000" y="2857499"/>
            <a:ext cx="2234400" cy="3045300"/>
          </a:xfrm>
          <a:prstGeom prst="rect">
            <a:avLst/>
          </a:prstGeom>
          <a:solidFill>
            <a:srgbClr val="F2F2F2"/>
          </a:solidFill>
          <a:ln>
            <a:noFill/>
          </a:ln>
        </p:spPr>
      </p:sp>
      <p:sp>
        <p:nvSpPr>
          <p:cNvPr id="208" name="Google Shape;208;g17b66192c4d_0_2093"/>
          <p:cNvSpPr/>
          <p:nvPr>
            <p:ph idx="3" type="pic"/>
          </p:nvPr>
        </p:nvSpPr>
        <p:spPr>
          <a:xfrm>
            <a:off x="3950230" y="2857499"/>
            <a:ext cx="2234400" cy="3045300"/>
          </a:xfrm>
          <a:prstGeom prst="rect">
            <a:avLst/>
          </a:prstGeom>
          <a:solidFill>
            <a:srgbClr val="F2F2F2"/>
          </a:solidFill>
          <a:ln>
            <a:noFill/>
          </a:ln>
        </p:spPr>
      </p:sp>
      <p:sp>
        <p:nvSpPr>
          <p:cNvPr id="209" name="Google Shape;209;g17b66192c4d_0_2093"/>
          <p:cNvSpPr/>
          <p:nvPr>
            <p:ph idx="4" type="pic"/>
          </p:nvPr>
        </p:nvSpPr>
        <p:spPr>
          <a:xfrm>
            <a:off x="6654270" y="2857499"/>
            <a:ext cx="2234400" cy="3045300"/>
          </a:xfrm>
          <a:prstGeom prst="rect">
            <a:avLst/>
          </a:prstGeom>
          <a:solidFill>
            <a:srgbClr val="F2F2F2"/>
          </a:solidFill>
          <a:ln>
            <a:noFill/>
          </a:ln>
        </p:spPr>
      </p:sp>
      <p:sp>
        <p:nvSpPr>
          <p:cNvPr id="210" name="Google Shape;210;g17b66192c4d_0_2093"/>
          <p:cNvSpPr/>
          <p:nvPr>
            <p:ph idx="5" type="pic"/>
          </p:nvPr>
        </p:nvSpPr>
        <p:spPr>
          <a:xfrm>
            <a:off x="9334499" y="2857499"/>
            <a:ext cx="2234400" cy="3045300"/>
          </a:xfrm>
          <a:prstGeom prst="rect">
            <a:avLst/>
          </a:prstGeom>
          <a:solidFill>
            <a:srgbClr val="F2F2F2"/>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p:cSld name="5">
    <p:spTree>
      <p:nvGrpSpPr>
        <p:cNvPr id="211" name="Shape 211"/>
        <p:cNvGrpSpPr/>
        <p:nvPr/>
      </p:nvGrpSpPr>
      <p:grpSpPr>
        <a:xfrm>
          <a:off x="0" y="0"/>
          <a:ext cx="0" cy="0"/>
          <a:chOff x="0" y="0"/>
          <a:chExt cx="0" cy="0"/>
        </a:xfrm>
      </p:grpSpPr>
      <p:sp>
        <p:nvSpPr>
          <p:cNvPr id="212" name="Google Shape;212;g17b66192c4d_0_2024"/>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13" name="Google Shape;213;g17b66192c4d_0_2024"/>
          <p:cNvSpPr/>
          <p:nvPr>
            <p:ph idx="2" type="pic"/>
          </p:nvPr>
        </p:nvSpPr>
        <p:spPr>
          <a:xfrm>
            <a:off x="1270000" y="3497262"/>
            <a:ext cx="3124500" cy="2408400"/>
          </a:xfrm>
          <a:prstGeom prst="rect">
            <a:avLst/>
          </a:prstGeom>
          <a:solidFill>
            <a:schemeClr val="lt1"/>
          </a:solidFill>
          <a:ln>
            <a:noFill/>
          </a:ln>
        </p:spPr>
      </p:sp>
      <p:sp>
        <p:nvSpPr>
          <p:cNvPr id="214" name="Google Shape;214;g17b66192c4d_0_2024"/>
          <p:cNvSpPr/>
          <p:nvPr>
            <p:ph idx="3" type="pic"/>
          </p:nvPr>
        </p:nvSpPr>
        <p:spPr>
          <a:xfrm>
            <a:off x="4851400" y="3497262"/>
            <a:ext cx="3124500" cy="2408400"/>
          </a:xfrm>
          <a:prstGeom prst="rect">
            <a:avLst/>
          </a:prstGeom>
          <a:solidFill>
            <a:schemeClr val="lt1"/>
          </a:solidFill>
          <a:ln>
            <a:noFill/>
          </a:ln>
        </p:spPr>
      </p:sp>
      <p:sp>
        <p:nvSpPr>
          <p:cNvPr id="215" name="Google Shape;215;g17b66192c4d_0_2024"/>
          <p:cNvSpPr/>
          <p:nvPr>
            <p:ph idx="4" type="pic"/>
          </p:nvPr>
        </p:nvSpPr>
        <p:spPr>
          <a:xfrm>
            <a:off x="8432800" y="3497262"/>
            <a:ext cx="3124500" cy="2408400"/>
          </a:xfrm>
          <a:prstGeom prst="rect">
            <a:avLst/>
          </a:prstGeom>
          <a:solidFill>
            <a:schemeClr val="lt1"/>
          </a:solid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type="title">
  <p:cSld name="TITLE">
    <p:spTree>
      <p:nvGrpSpPr>
        <p:cNvPr id="216" name="Shape 216"/>
        <p:cNvGrpSpPr/>
        <p:nvPr/>
      </p:nvGrpSpPr>
      <p:grpSpPr>
        <a:xfrm>
          <a:off x="0" y="0"/>
          <a:ext cx="0" cy="0"/>
          <a:chOff x="0" y="0"/>
          <a:chExt cx="0" cy="0"/>
        </a:xfrm>
      </p:grpSpPr>
      <p:sp>
        <p:nvSpPr>
          <p:cNvPr id="217" name="Google Shape;217;g17b66192c4d_0_2010"/>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18" name="Google Shape;218;g17b66192c4d_0_2010"/>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p:cSld name="1">
    <p:spTree>
      <p:nvGrpSpPr>
        <p:cNvPr id="219" name="Shape 219"/>
        <p:cNvGrpSpPr/>
        <p:nvPr/>
      </p:nvGrpSpPr>
      <p:grpSpPr>
        <a:xfrm>
          <a:off x="0" y="0"/>
          <a:ext cx="0" cy="0"/>
          <a:chOff x="0" y="0"/>
          <a:chExt cx="0" cy="0"/>
        </a:xfrm>
      </p:grpSpPr>
      <p:sp>
        <p:nvSpPr>
          <p:cNvPr id="220" name="Google Shape;220;g17b66192c4d_0_2013"/>
          <p:cNvSpPr/>
          <p:nvPr>
            <p:ph idx="2" type="pic"/>
          </p:nvPr>
        </p:nvSpPr>
        <p:spPr>
          <a:xfrm>
            <a:off x="0" y="0"/>
            <a:ext cx="12192000" cy="6858000"/>
          </a:xfrm>
          <a:prstGeom prst="rect">
            <a:avLst/>
          </a:prstGeom>
          <a:solidFill>
            <a:schemeClr val="lt1"/>
          </a:solid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cSld name="3">
    <p:spTree>
      <p:nvGrpSpPr>
        <p:cNvPr id="221" name="Shape 221"/>
        <p:cNvGrpSpPr/>
        <p:nvPr/>
      </p:nvGrpSpPr>
      <p:grpSpPr>
        <a:xfrm>
          <a:off x="0" y="0"/>
          <a:ext cx="0" cy="0"/>
          <a:chOff x="0" y="0"/>
          <a:chExt cx="0" cy="0"/>
        </a:xfrm>
      </p:grpSpPr>
      <p:sp>
        <p:nvSpPr>
          <p:cNvPr id="222" name="Google Shape;222;g17b66192c4d_0_2019"/>
          <p:cNvSpPr/>
          <p:nvPr>
            <p:ph idx="2" type="pic"/>
          </p:nvPr>
        </p:nvSpPr>
        <p:spPr>
          <a:xfrm>
            <a:off x="0" y="0"/>
            <a:ext cx="5013900" cy="6858000"/>
          </a:xfrm>
          <a:prstGeom prst="rect">
            <a:avLst/>
          </a:prstGeom>
          <a:solidFill>
            <a:schemeClr val="lt1"/>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ype="tx">
  <p:cSld name="TITLE_AND_BODY">
    <p:spTree>
      <p:nvGrpSpPr>
        <p:cNvPr id="223" name="Shape 223"/>
        <p:cNvGrpSpPr/>
        <p:nvPr/>
      </p:nvGrpSpPr>
      <p:grpSpPr>
        <a:xfrm>
          <a:off x="0" y="0"/>
          <a:ext cx="0" cy="0"/>
          <a:chOff x="0" y="0"/>
          <a:chExt cx="0" cy="0"/>
        </a:xfrm>
      </p:grpSpPr>
      <p:sp>
        <p:nvSpPr>
          <p:cNvPr id="224" name="Google Shape;224;g17b66192c4d_0_2021"/>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25" name="Google Shape;225;g17b66192c4d_0_2021"/>
          <p:cNvSpPr/>
          <p:nvPr>
            <p:ph idx="2" type="pic"/>
          </p:nvPr>
        </p:nvSpPr>
        <p:spPr>
          <a:xfrm>
            <a:off x="7554748" y="952500"/>
            <a:ext cx="3367200" cy="4953300"/>
          </a:xfrm>
          <a:prstGeom prst="rect">
            <a:avLst/>
          </a:prstGeom>
          <a:solidFill>
            <a:schemeClr val="lt1"/>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cSld name="6">
    <p:spTree>
      <p:nvGrpSpPr>
        <p:cNvPr id="226" name="Shape 226"/>
        <p:cNvGrpSpPr/>
        <p:nvPr/>
      </p:nvGrpSpPr>
      <p:grpSpPr>
        <a:xfrm>
          <a:off x="0" y="0"/>
          <a:ext cx="0" cy="0"/>
          <a:chOff x="0" y="0"/>
          <a:chExt cx="0" cy="0"/>
        </a:xfrm>
      </p:grpSpPr>
      <p:sp>
        <p:nvSpPr>
          <p:cNvPr id="227" name="Google Shape;227;g17b66192c4d_0_202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28" name="Google Shape;228;g17b66192c4d_0_2029"/>
          <p:cNvSpPr/>
          <p:nvPr>
            <p:ph idx="2" type="pic"/>
          </p:nvPr>
        </p:nvSpPr>
        <p:spPr>
          <a:xfrm>
            <a:off x="4079280" y="0"/>
            <a:ext cx="8112900" cy="6858000"/>
          </a:xfrm>
          <a:prstGeom prst="rect">
            <a:avLst/>
          </a:prstGeom>
          <a:solidFill>
            <a:schemeClr val="lt1"/>
          </a:solid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p:cSld name="7">
    <p:spTree>
      <p:nvGrpSpPr>
        <p:cNvPr id="229" name="Shape 229"/>
        <p:cNvGrpSpPr/>
        <p:nvPr/>
      </p:nvGrpSpPr>
      <p:grpSpPr>
        <a:xfrm>
          <a:off x="0" y="0"/>
          <a:ext cx="0" cy="0"/>
          <a:chOff x="0" y="0"/>
          <a:chExt cx="0" cy="0"/>
        </a:xfrm>
      </p:grpSpPr>
      <p:grpSp>
        <p:nvGrpSpPr>
          <p:cNvPr id="230" name="Google Shape;230;g17b66192c4d_0_2032"/>
          <p:cNvGrpSpPr/>
          <p:nvPr/>
        </p:nvGrpSpPr>
        <p:grpSpPr>
          <a:xfrm>
            <a:off x="8842083" y="2122804"/>
            <a:ext cx="2079884" cy="3782676"/>
            <a:chOff x="0" y="0"/>
            <a:chExt cx="4159768" cy="7565351"/>
          </a:xfrm>
        </p:grpSpPr>
        <p:sp>
          <p:nvSpPr>
            <p:cNvPr id="231" name="Google Shape;231;g17b66192c4d_0_2032"/>
            <p:cNvSpPr/>
            <p:nvPr/>
          </p:nvSpPr>
          <p:spPr>
            <a:xfrm>
              <a:off x="381355" y="5981351"/>
              <a:ext cx="3237900" cy="1584000"/>
            </a:xfrm>
            <a:custGeom>
              <a:rect b="b" l="l" r="r" t="t"/>
              <a:pathLst>
                <a:path extrusionOk="0" h="120000" w="120000">
                  <a:moveTo>
                    <a:pt x="15133" y="99993"/>
                  </a:moveTo>
                  <a:cubicBezTo>
                    <a:pt x="16127" y="106239"/>
                    <a:pt x="16527" y="118741"/>
                    <a:pt x="59733" y="119960"/>
                  </a:cubicBezTo>
                  <a:cubicBezTo>
                    <a:pt x="102011" y="120777"/>
                    <a:pt x="102477" y="107732"/>
                    <a:pt x="103538" y="100804"/>
                  </a:cubicBezTo>
                  <a:cubicBezTo>
                    <a:pt x="104800" y="93468"/>
                    <a:pt x="104138" y="14537"/>
                    <a:pt x="120000" y="1084"/>
                  </a:cubicBezTo>
                  <a:cubicBezTo>
                    <a:pt x="92988" y="816"/>
                    <a:pt x="59866" y="542"/>
                    <a:pt x="59866" y="542"/>
                  </a:cubicBezTo>
                  <a:cubicBezTo>
                    <a:pt x="27677" y="273"/>
                    <a:pt x="28538" y="273"/>
                    <a:pt x="0" y="0"/>
                  </a:cubicBezTo>
                  <a:cubicBezTo>
                    <a:pt x="14466" y="10730"/>
                    <a:pt x="14205" y="94010"/>
                    <a:pt x="15133" y="99993"/>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32" name="Google Shape;232;g17b66192c4d_0_2032"/>
            <p:cNvSpPr/>
            <p:nvPr/>
          </p:nvSpPr>
          <p:spPr>
            <a:xfrm>
              <a:off x="381355" y="0"/>
              <a:ext cx="3237900" cy="1582500"/>
            </a:xfrm>
            <a:custGeom>
              <a:rect b="b" l="l" r="r" t="t"/>
              <a:pathLst>
                <a:path extrusionOk="0" h="120000" w="120000">
                  <a:moveTo>
                    <a:pt x="104866" y="20021"/>
                  </a:moveTo>
                  <a:cubicBezTo>
                    <a:pt x="103872" y="13634"/>
                    <a:pt x="103472" y="1136"/>
                    <a:pt x="60266" y="50"/>
                  </a:cubicBezTo>
                  <a:cubicBezTo>
                    <a:pt x="17988" y="-901"/>
                    <a:pt x="17522" y="12274"/>
                    <a:pt x="16461" y="19069"/>
                  </a:cubicBezTo>
                  <a:cubicBezTo>
                    <a:pt x="15200" y="26536"/>
                    <a:pt x="15861" y="105463"/>
                    <a:pt x="0" y="118779"/>
                  </a:cubicBezTo>
                  <a:cubicBezTo>
                    <a:pt x="27011" y="119182"/>
                    <a:pt x="60133" y="119457"/>
                    <a:pt x="60133" y="119457"/>
                  </a:cubicBezTo>
                  <a:cubicBezTo>
                    <a:pt x="92322" y="119725"/>
                    <a:pt x="91461" y="119725"/>
                    <a:pt x="120000" y="120000"/>
                  </a:cubicBezTo>
                  <a:cubicBezTo>
                    <a:pt x="105533" y="109130"/>
                    <a:pt x="105794" y="25993"/>
                    <a:pt x="104866" y="20021"/>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233" name="Google Shape;233;g17b66192c4d_0_2032"/>
            <p:cNvGrpSpPr/>
            <p:nvPr/>
          </p:nvGrpSpPr>
          <p:grpSpPr>
            <a:xfrm>
              <a:off x="0" y="1354004"/>
              <a:ext cx="4159768" cy="4737600"/>
              <a:chOff x="0" y="0"/>
              <a:chExt cx="4159768" cy="4737600"/>
            </a:xfrm>
          </p:grpSpPr>
          <p:grpSp>
            <p:nvGrpSpPr>
              <p:cNvPr id="234" name="Google Shape;234;g17b66192c4d_0_2032"/>
              <p:cNvGrpSpPr/>
              <p:nvPr/>
            </p:nvGrpSpPr>
            <p:grpSpPr>
              <a:xfrm>
                <a:off x="3958814" y="2559230"/>
                <a:ext cx="132722" cy="1215000"/>
                <a:chOff x="0" y="0"/>
                <a:chExt cx="132722" cy="1215000"/>
              </a:xfrm>
            </p:grpSpPr>
            <p:sp>
              <p:nvSpPr>
                <p:cNvPr id="235" name="Google Shape;235;g17b66192c4d_0_2032"/>
                <p:cNvSpPr/>
                <p:nvPr/>
              </p:nvSpPr>
              <p:spPr>
                <a:xfrm>
                  <a:off x="8222" y="0"/>
                  <a:ext cx="124500" cy="12150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36" name="Google Shape;236;g17b66192c4d_0_2032"/>
                <p:cNvSpPr/>
                <p:nvPr/>
              </p:nvSpPr>
              <p:spPr>
                <a:xfrm>
                  <a:off x="0" y="0"/>
                  <a:ext cx="124500" cy="12150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7C7C7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37" name="Google Shape;237;g17b66192c4d_0_2032"/>
                <p:cNvSpPr/>
                <p:nvPr/>
              </p:nvSpPr>
              <p:spPr>
                <a:xfrm>
                  <a:off x="0" y="39086"/>
                  <a:ext cx="124500" cy="11370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38" name="Google Shape;238;g17b66192c4d_0_2032"/>
                <p:cNvSpPr/>
                <p:nvPr/>
              </p:nvSpPr>
              <p:spPr>
                <a:xfrm>
                  <a:off x="0" y="78173"/>
                  <a:ext cx="124500" cy="10587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39" name="Google Shape;239;g17b66192c4d_0_2032"/>
                <p:cNvSpPr/>
                <p:nvPr/>
              </p:nvSpPr>
              <p:spPr>
                <a:xfrm>
                  <a:off x="0" y="114954"/>
                  <a:ext cx="124500" cy="9852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40" name="Google Shape;240;g17b66192c4d_0_2032"/>
                <p:cNvSpPr/>
                <p:nvPr/>
              </p:nvSpPr>
              <p:spPr>
                <a:xfrm>
                  <a:off x="0" y="151733"/>
                  <a:ext cx="124500" cy="874800"/>
                </a:xfrm>
                <a:custGeom>
                  <a:rect b="b" l="l" r="r" t="t"/>
                  <a:pathLst>
                    <a:path extrusionOk="0" h="120000" w="120000">
                      <a:moveTo>
                        <a:pt x="77644" y="120000"/>
                      </a:moveTo>
                      <a:lnTo>
                        <a:pt x="0" y="120000"/>
                      </a:lnTo>
                      <a:lnTo>
                        <a:pt x="0" y="0"/>
                      </a:lnTo>
                      <a:lnTo>
                        <a:pt x="77644" y="0"/>
                      </a:lnTo>
                      <a:cubicBezTo>
                        <a:pt x="100588" y="0"/>
                        <a:pt x="120000" y="1938"/>
                        <a:pt x="120000" y="4061"/>
                      </a:cubicBezTo>
                      <a:lnTo>
                        <a:pt x="120000" y="115938"/>
                      </a:lnTo>
                      <a:cubicBezTo>
                        <a:pt x="120000" y="118061"/>
                        <a:pt x="100588" y="120000"/>
                        <a:pt x="77644"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241" name="Google Shape;241;g17b66192c4d_0_2032"/>
              <p:cNvGrpSpPr/>
              <p:nvPr/>
            </p:nvGrpSpPr>
            <p:grpSpPr>
              <a:xfrm>
                <a:off x="3855746" y="1098944"/>
                <a:ext cx="304022" cy="764400"/>
                <a:chOff x="0" y="0"/>
                <a:chExt cx="304022" cy="764400"/>
              </a:xfrm>
            </p:grpSpPr>
            <p:sp>
              <p:nvSpPr>
                <p:cNvPr id="242" name="Google Shape;242;g17b66192c4d_0_2032"/>
                <p:cNvSpPr/>
                <p:nvPr/>
              </p:nvSpPr>
              <p:spPr>
                <a:xfrm>
                  <a:off x="8222" y="0"/>
                  <a:ext cx="295800" cy="7644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424242"/>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243" name="Google Shape;243;g17b66192c4d_0_2032"/>
                <p:cNvSpPr/>
                <p:nvPr/>
              </p:nvSpPr>
              <p:spPr>
                <a:xfrm>
                  <a:off x="1970" y="4111"/>
                  <a:ext cx="295800" cy="7521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244" name="Google Shape;244;g17b66192c4d_0_2032"/>
                <p:cNvSpPr/>
                <p:nvPr/>
              </p:nvSpPr>
              <p:spPr>
                <a:xfrm>
                  <a:off x="1970" y="42058"/>
                  <a:ext cx="295800" cy="6804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000000"/>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245" name="Google Shape;245;g17b66192c4d_0_2032"/>
                <p:cNvSpPr/>
                <p:nvPr/>
              </p:nvSpPr>
              <p:spPr>
                <a:xfrm>
                  <a:off x="1971" y="103018"/>
                  <a:ext cx="295800" cy="5586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5A5B5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246" name="Google Shape;246;g17b66192c4d_0_2032"/>
                <p:cNvSpPr/>
                <p:nvPr/>
              </p:nvSpPr>
              <p:spPr>
                <a:xfrm>
                  <a:off x="0" y="145231"/>
                  <a:ext cx="295800" cy="4740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B6B6B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247" name="Google Shape;247;g17b66192c4d_0_2032"/>
                <p:cNvSpPr/>
                <p:nvPr/>
              </p:nvSpPr>
              <p:spPr>
                <a:xfrm>
                  <a:off x="49282" y="212465"/>
                  <a:ext cx="246600" cy="339600"/>
                </a:xfrm>
                <a:custGeom>
                  <a:rect b="b" l="l" r="r" t="t"/>
                  <a:pathLst>
                    <a:path extrusionOk="0" h="120000" w="120000">
                      <a:moveTo>
                        <a:pt x="64827" y="120000"/>
                      </a:moveTo>
                      <a:cubicBezTo>
                        <a:pt x="28966" y="120000"/>
                        <a:pt x="0" y="99600"/>
                        <a:pt x="0" y="85561"/>
                      </a:cubicBezTo>
                      <a:lnTo>
                        <a:pt x="0" y="34438"/>
                      </a:lnTo>
                      <a:cubicBezTo>
                        <a:pt x="0" y="20661"/>
                        <a:pt x="28966" y="0"/>
                        <a:pt x="64827" y="0"/>
                      </a:cubicBezTo>
                      <a:cubicBezTo>
                        <a:pt x="95172" y="0"/>
                        <a:pt x="120000" y="9538"/>
                        <a:pt x="120000" y="21194"/>
                      </a:cubicBezTo>
                      <a:lnTo>
                        <a:pt x="120000" y="98805"/>
                      </a:lnTo>
                      <a:cubicBezTo>
                        <a:pt x="120000" y="110727"/>
                        <a:pt x="95172" y="120000"/>
                        <a:pt x="64827" y="120000"/>
                      </a:cubicBezTo>
                    </a:path>
                  </a:pathLst>
                </a:custGeom>
                <a:solidFill>
                  <a:srgbClr val="ECECE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grpSp>
          <p:grpSp>
            <p:nvGrpSpPr>
              <p:cNvPr id="248" name="Google Shape;248;g17b66192c4d_0_2032"/>
              <p:cNvGrpSpPr/>
              <p:nvPr/>
            </p:nvGrpSpPr>
            <p:grpSpPr>
              <a:xfrm>
                <a:off x="0" y="0"/>
                <a:ext cx="4000500" cy="4737600"/>
                <a:chOff x="0" y="0"/>
                <a:chExt cx="4000500" cy="4737600"/>
              </a:xfrm>
            </p:grpSpPr>
            <p:sp>
              <p:nvSpPr>
                <p:cNvPr id="249" name="Google Shape;249;g17b66192c4d_0_2032"/>
                <p:cNvSpPr/>
                <p:nvPr/>
              </p:nvSpPr>
              <p:spPr>
                <a:xfrm>
                  <a:off x="0" y="0"/>
                  <a:ext cx="4000500" cy="4737600"/>
                </a:xfrm>
                <a:prstGeom prst="roundRect">
                  <a:avLst>
                    <a:gd fmla="val 18412" name="adj"/>
                  </a:avLst>
                </a:prstGeom>
                <a:solidFill>
                  <a:srgbClr val="B6B6B8"/>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50" name="Google Shape;250;g17b66192c4d_0_2032"/>
                <p:cNvSpPr/>
                <p:nvPr/>
              </p:nvSpPr>
              <p:spPr>
                <a:xfrm>
                  <a:off x="19357" y="22922"/>
                  <a:ext cx="3961800" cy="4691700"/>
                </a:xfrm>
                <a:prstGeom prst="roundRect">
                  <a:avLst>
                    <a:gd fmla="val 18272"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51" name="Google Shape;251;g17b66192c4d_0_2032"/>
                <p:cNvSpPr/>
                <p:nvPr/>
              </p:nvSpPr>
              <p:spPr>
                <a:xfrm>
                  <a:off x="44307" y="52470"/>
                  <a:ext cx="3912000" cy="4632600"/>
                </a:xfrm>
                <a:prstGeom prst="roundRect">
                  <a:avLst>
                    <a:gd fmla="val 18505" name="adj"/>
                  </a:avLst>
                </a:prstGeom>
                <a:solidFill>
                  <a:srgbClr val="ECECEC"/>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52" name="Google Shape;252;g17b66192c4d_0_2032"/>
                <p:cNvSpPr/>
                <p:nvPr/>
              </p:nvSpPr>
              <p:spPr>
                <a:xfrm>
                  <a:off x="142790" y="169097"/>
                  <a:ext cx="3714900" cy="4399500"/>
                </a:xfrm>
                <a:prstGeom prst="roundRect">
                  <a:avLst>
                    <a:gd fmla="val 18460" name="adj"/>
                  </a:avLst>
                </a:prstGeom>
                <a:solidFill>
                  <a:srgbClr val="424242"/>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53" name="Google Shape;253;g17b66192c4d_0_2032"/>
                <p:cNvSpPr/>
                <p:nvPr/>
              </p:nvSpPr>
              <p:spPr>
                <a:xfrm>
                  <a:off x="160965" y="190620"/>
                  <a:ext cx="3678600" cy="4356300"/>
                </a:xfrm>
                <a:prstGeom prst="roundRect">
                  <a:avLst>
                    <a:gd fmla="val 18298" name="adj"/>
                  </a:avLst>
                </a:prstGeom>
                <a:solidFill>
                  <a:srgbClr val="000000"/>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grpSp>
      <p:sp>
        <p:nvSpPr>
          <p:cNvPr id="254" name="Google Shape;254;g17b66192c4d_0_2032"/>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Open Sans Light"/>
                <a:ea typeface="Open Sans Light"/>
                <a:cs typeface="Open Sans Light"/>
                <a:sym typeface="Open Sans Light"/>
              </a:rPr>
              <a:t>￼</a:t>
            </a:r>
            <a:endParaRPr b="0" i="0" sz="700" u="none" cap="none" strike="noStrike">
              <a:solidFill>
                <a:srgbClr val="000000"/>
              </a:solidFill>
              <a:latin typeface="Open Sans Light"/>
              <a:ea typeface="Open Sans Light"/>
              <a:cs typeface="Open Sans Light"/>
              <a:sym typeface="Open Sans Light"/>
            </a:endParaRPr>
          </a:p>
        </p:txBody>
      </p:sp>
      <p:sp>
        <p:nvSpPr>
          <p:cNvPr id="255" name="Google Shape;255;g17b66192c4d_0_203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56" name="Google Shape;256;g17b66192c4d_0_2032"/>
          <p:cNvSpPr/>
          <p:nvPr>
            <p:ph idx="2" type="pic"/>
          </p:nvPr>
        </p:nvSpPr>
        <p:spPr>
          <a:xfrm>
            <a:off x="9191281" y="3161041"/>
            <a:ext cx="1315200" cy="1703100"/>
          </a:xfrm>
          <a:prstGeom prst="rect">
            <a:avLst/>
          </a:prstGeom>
          <a:solidFill>
            <a:schemeClr val="lt1"/>
          </a:solid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cSld name="8">
    <p:spTree>
      <p:nvGrpSpPr>
        <p:cNvPr id="257" name="Shape 257"/>
        <p:cNvGrpSpPr/>
        <p:nvPr/>
      </p:nvGrpSpPr>
      <p:grpSpPr>
        <a:xfrm>
          <a:off x="0" y="0"/>
          <a:ext cx="0" cy="0"/>
          <a:chOff x="0" y="0"/>
          <a:chExt cx="0" cy="0"/>
        </a:xfrm>
      </p:grpSpPr>
      <p:sp>
        <p:nvSpPr>
          <p:cNvPr id="258" name="Google Shape;258;g17b66192c4d_0_2060"/>
          <p:cNvSpPr/>
          <p:nvPr>
            <p:ph idx="2" type="pic"/>
          </p:nvPr>
        </p:nvSpPr>
        <p:spPr>
          <a:xfrm>
            <a:off x="3937000" y="3937000"/>
            <a:ext cx="8255100" cy="2921100"/>
          </a:xfrm>
          <a:prstGeom prst="rect">
            <a:avLst/>
          </a:prstGeom>
          <a:solidFill>
            <a:schemeClr val="lt1"/>
          </a:solidFill>
          <a:ln>
            <a:noFill/>
          </a:ln>
        </p:spPr>
      </p:sp>
      <p:sp>
        <p:nvSpPr>
          <p:cNvPr id="259" name="Google Shape;259;g17b66192c4d_0_2060"/>
          <p:cNvSpPr/>
          <p:nvPr>
            <p:ph idx="3" type="pic"/>
          </p:nvPr>
        </p:nvSpPr>
        <p:spPr>
          <a:xfrm>
            <a:off x="0" y="0"/>
            <a:ext cx="3936900" cy="3937200"/>
          </a:xfrm>
          <a:prstGeom prst="rect">
            <a:avLst/>
          </a:prstGeom>
          <a:solidFill>
            <a:schemeClr val="lt1"/>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cSld name="2">
    <p:spTree>
      <p:nvGrpSpPr>
        <p:cNvPr id="29" name="Shape 29"/>
        <p:cNvGrpSpPr/>
        <p:nvPr/>
      </p:nvGrpSpPr>
      <p:grpSpPr>
        <a:xfrm>
          <a:off x="0" y="0"/>
          <a:ext cx="0" cy="0"/>
          <a:chOff x="0" y="0"/>
          <a:chExt cx="0" cy="0"/>
        </a:xfrm>
      </p:grpSpPr>
      <p:sp>
        <p:nvSpPr>
          <p:cNvPr id="30" name="Google Shape;30;p51"/>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31" name="Google Shape;31;p51"/>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2" name="Google Shape;32;p51"/>
          <p:cNvSpPr/>
          <p:nvPr>
            <p:ph idx="2" type="pic"/>
          </p:nvPr>
        </p:nvSpPr>
        <p:spPr>
          <a:xfrm>
            <a:off x="7177938" y="0"/>
            <a:ext cx="5013900" cy="6858000"/>
          </a:xfrm>
          <a:prstGeom prst="rect">
            <a:avLst/>
          </a:prstGeom>
          <a:solidFill>
            <a:schemeClr val="lt1"/>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p:cSld name="9">
    <p:spTree>
      <p:nvGrpSpPr>
        <p:cNvPr id="260" name="Shape 260"/>
        <p:cNvGrpSpPr/>
        <p:nvPr/>
      </p:nvGrpSpPr>
      <p:grpSpPr>
        <a:xfrm>
          <a:off x="0" y="0"/>
          <a:ext cx="0" cy="0"/>
          <a:chOff x="0" y="0"/>
          <a:chExt cx="0" cy="0"/>
        </a:xfrm>
      </p:grpSpPr>
      <p:sp>
        <p:nvSpPr>
          <p:cNvPr id="261" name="Google Shape;261;g17b66192c4d_0_2063"/>
          <p:cNvSpPr/>
          <p:nvPr/>
        </p:nvSpPr>
        <p:spPr>
          <a:xfrm>
            <a:off x="5105400" y="0"/>
            <a:ext cx="71757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262" name="Google Shape;262;g17b66192c4d_0_2063"/>
          <p:cNvGrpSpPr/>
          <p:nvPr/>
        </p:nvGrpSpPr>
        <p:grpSpPr>
          <a:xfrm>
            <a:off x="6096000" y="1909569"/>
            <a:ext cx="5321996" cy="3038812"/>
            <a:chOff x="0" y="0"/>
            <a:chExt cx="10643992" cy="6077623"/>
          </a:xfrm>
        </p:grpSpPr>
        <p:sp>
          <p:nvSpPr>
            <p:cNvPr id="263" name="Google Shape;263;g17b66192c4d_0_2063"/>
            <p:cNvSpPr/>
            <p:nvPr/>
          </p:nvSpPr>
          <p:spPr>
            <a:xfrm>
              <a:off x="959882" y="29850"/>
              <a:ext cx="8667600" cy="5870700"/>
            </a:xfrm>
            <a:custGeom>
              <a:rect b="b" l="l" r="r" t="t"/>
              <a:pathLst>
                <a:path extrusionOk="0" h="120000" w="12000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64" name="Google Shape;264;g17b66192c4d_0_2063"/>
            <p:cNvSpPr/>
            <p:nvPr/>
          </p:nvSpPr>
          <p:spPr>
            <a:xfrm>
              <a:off x="941971" y="0"/>
              <a:ext cx="8703600" cy="5921700"/>
            </a:xfrm>
            <a:custGeom>
              <a:rect b="b" l="l" r="r" t="t"/>
              <a:pathLst>
                <a:path extrusionOk="0" h="120000" w="12000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696A6D"/>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265" name="Google Shape;265;g17b66192c4d_0_2063"/>
            <p:cNvGrpSpPr/>
            <p:nvPr/>
          </p:nvGrpSpPr>
          <p:grpSpPr>
            <a:xfrm>
              <a:off x="0" y="5876853"/>
              <a:ext cx="10643992" cy="137700"/>
              <a:chOff x="0" y="0"/>
              <a:chExt cx="10643992" cy="137700"/>
            </a:xfrm>
          </p:grpSpPr>
          <p:sp>
            <p:nvSpPr>
              <p:cNvPr id="266" name="Google Shape;266;g17b66192c4d_0_2063"/>
              <p:cNvSpPr/>
              <p:nvPr/>
            </p:nvSpPr>
            <p:spPr>
              <a:xfrm>
                <a:off x="0" y="0"/>
                <a:ext cx="5325000" cy="1377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0"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sp>
            <p:nvSpPr>
              <p:cNvPr id="267" name="Google Shape;267;g17b66192c4d_0_2063"/>
              <p:cNvSpPr/>
              <p:nvPr/>
            </p:nvSpPr>
            <p:spPr>
              <a:xfrm>
                <a:off x="5318992" y="0"/>
                <a:ext cx="5325000" cy="137700"/>
              </a:xfrm>
              <a:prstGeom prst="rect">
                <a:avLst/>
              </a:prstGeom>
              <a:gradFill>
                <a:gsLst>
                  <a:gs pos="0">
                    <a:srgbClr val="464847"/>
                  </a:gs>
                  <a:gs pos="1080">
                    <a:srgbClr val="3B4142"/>
                  </a:gs>
                  <a:gs pos="1410">
                    <a:srgbClr val="727679"/>
                  </a:gs>
                  <a:gs pos="1680">
                    <a:srgbClr val="A9ACB0"/>
                  </a:gs>
                  <a:gs pos="3440">
                    <a:srgbClr val="787B80"/>
                  </a:gs>
                  <a:gs pos="5319">
                    <a:srgbClr val="484B4F"/>
                  </a:gs>
                  <a:gs pos="13480">
                    <a:srgbClr val="5C5E63"/>
                  </a:gs>
                  <a:gs pos="20450">
                    <a:srgbClr val="717276"/>
                  </a:gs>
                  <a:gs pos="38330">
                    <a:srgbClr val="818287"/>
                  </a:gs>
                  <a:gs pos="62239">
                    <a:srgbClr val="929397"/>
                  </a:gs>
                  <a:gs pos="100000">
                    <a:srgbClr val="929397"/>
                  </a:gs>
                </a:gsLst>
                <a:lin ang="10800025" scaled="0"/>
              </a:gra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300"/>
                  <a:buFont typeface="Helvetica Neue Light"/>
                  <a:buNone/>
                </a:pPr>
                <a:r>
                  <a:rPr b="0" i="0" lang="en-US" sz="1200" u="none" cap="none" strike="noStrike">
                    <a:solidFill>
                      <a:srgbClr val="FFFFFF"/>
                    </a:solidFill>
                    <a:latin typeface="Helvetica Neue Light"/>
                    <a:ea typeface="Helvetica Neue Light"/>
                    <a:cs typeface="Helvetica Neue Light"/>
                    <a:sym typeface="Helvetica Neue Light"/>
                  </a:rPr>
                  <a:t> </a:t>
                </a:r>
                <a:endParaRPr b="0" i="0" sz="700" u="none" cap="none" strike="noStrike">
                  <a:solidFill>
                    <a:srgbClr val="000000"/>
                  </a:solidFill>
                  <a:latin typeface="Arial"/>
                  <a:ea typeface="Arial"/>
                  <a:cs typeface="Arial"/>
                  <a:sym typeface="Arial"/>
                </a:endParaRPr>
              </a:p>
            </p:txBody>
          </p:sp>
        </p:grpSp>
        <p:sp>
          <p:nvSpPr>
            <p:cNvPr id="268" name="Google Shape;268;g17b66192c4d_0_2063"/>
            <p:cNvSpPr/>
            <p:nvPr/>
          </p:nvSpPr>
          <p:spPr>
            <a:xfrm>
              <a:off x="4590785" y="5878608"/>
              <a:ext cx="1446900" cy="85800"/>
            </a:xfrm>
            <a:custGeom>
              <a:rect b="b" l="l" r="r" t="t"/>
              <a:pathLst>
                <a:path extrusionOk="0" h="120000" w="12000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gradFill>
              <a:gsLst>
                <a:gs pos="0">
                  <a:srgbClr val="24282B"/>
                </a:gs>
                <a:gs pos="3820">
                  <a:srgbClr val="46494C"/>
                </a:gs>
                <a:gs pos="9340">
                  <a:srgbClr val="696A6D"/>
                </a:gs>
                <a:gs pos="49870">
                  <a:srgbClr val="727376"/>
                </a:gs>
                <a:gs pos="92720">
                  <a:srgbClr val="696A6D"/>
                </a:gs>
                <a:gs pos="100000">
                  <a:srgbClr val="24282B"/>
                </a:gs>
              </a:gsLst>
              <a:lin ang="0"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69" name="Google Shape;269;g17b66192c4d_0_2063"/>
            <p:cNvSpPr/>
            <p:nvPr/>
          </p:nvSpPr>
          <p:spPr>
            <a:xfrm>
              <a:off x="4765" y="6010723"/>
              <a:ext cx="10639200" cy="66900"/>
            </a:xfrm>
            <a:custGeom>
              <a:rect b="b" l="l" r="r" t="t"/>
              <a:pathLst>
                <a:path extrusionOk="0" h="120000" w="12000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gradFill>
              <a:gsLst>
                <a:gs pos="0">
                  <a:srgbClr val="3B4142"/>
                </a:gs>
                <a:gs pos="18810">
                  <a:srgbClr val="63686B"/>
                </a:gs>
                <a:gs pos="35320">
                  <a:srgbClr val="8B8F93"/>
                </a:gs>
                <a:gs pos="54078">
                  <a:srgbClr val="9A9DA2"/>
                </a:gs>
                <a:gs pos="83490">
                  <a:srgbClr val="A9ACB0"/>
                </a:gs>
                <a:gs pos="100000">
                  <a:srgbClr val="464847"/>
                </a:gs>
              </a:gsLst>
              <a:lin ang="16200038" scaled="0"/>
            </a:gra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300"/>
                <a:buFont typeface="Arial"/>
                <a:buNone/>
              </a:pPr>
              <a:r>
                <a:rPr b="0" i="0" lang="en-US" sz="900" u="none" cap="none" strike="noStrike">
                  <a:solidFill>
                    <a:srgbClr val="000000"/>
                  </a:solidFill>
                  <a:latin typeface="Arial"/>
                  <a:ea typeface="Arial"/>
                  <a:cs typeface="Arial"/>
                  <a:sym typeface="Arial"/>
                </a:rPr>
                <a:t> </a:t>
              </a:r>
              <a:endParaRPr b="0" i="0" sz="700" u="none" cap="none" strike="noStrike">
                <a:solidFill>
                  <a:srgbClr val="000000"/>
                </a:solidFill>
                <a:latin typeface="Arial"/>
                <a:ea typeface="Arial"/>
                <a:cs typeface="Arial"/>
                <a:sym typeface="Arial"/>
              </a:endParaRPr>
            </a:p>
          </p:txBody>
        </p:sp>
        <p:sp>
          <p:nvSpPr>
            <p:cNvPr id="270" name="Google Shape;270;g17b66192c4d_0_2063"/>
            <p:cNvSpPr/>
            <p:nvPr/>
          </p:nvSpPr>
          <p:spPr>
            <a:xfrm>
              <a:off x="986748" y="59698"/>
              <a:ext cx="8612700" cy="5700600"/>
            </a:xfrm>
            <a:custGeom>
              <a:rect b="b" l="l" r="r" t="t"/>
              <a:pathLst>
                <a:path extrusionOk="0" h="120000" w="12000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71" name="Google Shape;271;g17b66192c4d_0_2063"/>
            <p:cNvSpPr/>
            <p:nvPr/>
          </p:nvSpPr>
          <p:spPr>
            <a:xfrm>
              <a:off x="1246998" y="423770"/>
              <a:ext cx="8090400" cy="5097900"/>
            </a:xfrm>
            <a:custGeom>
              <a:rect b="b" l="l" r="r" t="t"/>
              <a:pathLst>
                <a:path extrusionOk="0" h="120000" w="12000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72" name="Google Shape;272;g17b66192c4d_0_2063"/>
            <p:cNvSpPr/>
            <p:nvPr/>
          </p:nvSpPr>
          <p:spPr>
            <a:xfrm>
              <a:off x="5261257" y="207208"/>
              <a:ext cx="68100" cy="68100"/>
            </a:xfrm>
            <a:custGeom>
              <a:rect b="b" l="l" r="r" t="t"/>
              <a:pathLst>
                <a:path extrusionOk="0" h="120000" w="12000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73" name="Google Shape;273;g17b66192c4d_0_2063"/>
            <p:cNvSpPr/>
            <p:nvPr/>
          </p:nvSpPr>
          <p:spPr>
            <a:xfrm>
              <a:off x="5261257" y="218734"/>
              <a:ext cx="53100" cy="51900"/>
            </a:xfrm>
            <a:custGeom>
              <a:rect b="b" l="l" r="r" t="t"/>
              <a:pathLst>
                <a:path extrusionOk="0" h="120000" w="12000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274" name="Google Shape;274;g17b66192c4d_0_2063"/>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275" name="Google Shape;275;g17b66192c4d_0_206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76" name="Google Shape;276;g17b66192c4d_0_2063"/>
          <p:cNvSpPr/>
          <p:nvPr>
            <p:ph idx="2" type="pic"/>
          </p:nvPr>
        </p:nvSpPr>
        <p:spPr>
          <a:xfrm>
            <a:off x="6717326" y="2126081"/>
            <a:ext cx="4042500" cy="2544300"/>
          </a:xfrm>
          <a:prstGeom prst="rect">
            <a:avLst/>
          </a:prstGeom>
          <a:solidFill>
            <a:schemeClr val="lt1"/>
          </a:solid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p:cSld name="10">
    <p:spTree>
      <p:nvGrpSpPr>
        <p:cNvPr id="277" name="Shape 277"/>
        <p:cNvGrpSpPr/>
        <p:nvPr/>
      </p:nvGrpSpPr>
      <p:grpSpPr>
        <a:xfrm>
          <a:off x="0" y="0"/>
          <a:ext cx="0" cy="0"/>
          <a:chOff x="0" y="0"/>
          <a:chExt cx="0" cy="0"/>
        </a:xfrm>
      </p:grpSpPr>
      <p:sp>
        <p:nvSpPr>
          <p:cNvPr id="278" name="Google Shape;278;g17b66192c4d_0_2080"/>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79" name="Google Shape;279;g17b66192c4d_0_2080"/>
          <p:cNvSpPr/>
          <p:nvPr>
            <p:ph idx="2" type="pic"/>
          </p:nvPr>
        </p:nvSpPr>
        <p:spPr>
          <a:xfrm>
            <a:off x="7177880" y="0"/>
            <a:ext cx="5013900" cy="6858000"/>
          </a:xfrm>
          <a:prstGeom prst="rect">
            <a:avLst/>
          </a:prstGeom>
          <a:solidFill>
            <a:schemeClr val="lt1"/>
          </a:solid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p:cSld name="11">
    <p:spTree>
      <p:nvGrpSpPr>
        <p:cNvPr id="280" name="Shape 280"/>
        <p:cNvGrpSpPr/>
        <p:nvPr/>
      </p:nvGrpSpPr>
      <p:grpSpPr>
        <a:xfrm>
          <a:off x="0" y="0"/>
          <a:ext cx="0" cy="0"/>
          <a:chOff x="0" y="0"/>
          <a:chExt cx="0" cy="0"/>
        </a:xfrm>
      </p:grpSpPr>
      <p:sp>
        <p:nvSpPr>
          <p:cNvPr id="281" name="Google Shape;281;g17b66192c4d_0_2083"/>
          <p:cNvSpPr/>
          <p:nvPr>
            <p:ph idx="2" type="pic"/>
          </p:nvPr>
        </p:nvSpPr>
        <p:spPr>
          <a:xfrm>
            <a:off x="0" y="0"/>
            <a:ext cx="5013900" cy="6858000"/>
          </a:xfrm>
          <a:prstGeom prst="rect">
            <a:avLst/>
          </a:prstGeom>
          <a:solidFill>
            <a:schemeClr val="lt1"/>
          </a:solid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p:cSld name="12">
    <p:spTree>
      <p:nvGrpSpPr>
        <p:cNvPr id="282" name="Shape 282"/>
        <p:cNvGrpSpPr/>
        <p:nvPr/>
      </p:nvGrpSpPr>
      <p:grpSpPr>
        <a:xfrm>
          <a:off x="0" y="0"/>
          <a:ext cx="0" cy="0"/>
          <a:chOff x="0" y="0"/>
          <a:chExt cx="0" cy="0"/>
        </a:xfrm>
      </p:grpSpPr>
      <p:sp>
        <p:nvSpPr>
          <p:cNvPr id="283" name="Google Shape;283;g17b66192c4d_0_2085"/>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284" name="Google Shape;284;g17b66192c4d_0_2085"/>
          <p:cNvSpPr/>
          <p:nvPr>
            <p:ph idx="2" type="pic"/>
          </p:nvPr>
        </p:nvSpPr>
        <p:spPr>
          <a:xfrm>
            <a:off x="0" y="0"/>
            <a:ext cx="12192000" cy="2857500"/>
          </a:xfrm>
          <a:prstGeom prst="rect">
            <a:avLst/>
          </a:prstGeom>
          <a:solidFill>
            <a:schemeClr val="lt1"/>
          </a:solid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p:cSld name="13">
    <p:spTree>
      <p:nvGrpSpPr>
        <p:cNvPr id="285" name="Shape 285"/>
        <p:cNvGrpSpPr/>
        <p:nvPr/>
      </p:nvGrpSpPr>
      <p:grpSpPr>
        <a:xfrm>
          <a:off x="0" y="0"/>
          <a:ext cx="0" cy="0"/>
          <a:chOff x="0" y="0"/>
          <a:chExt cx="0" cy="0"/>
        </a:xfrm>
      </p:grpSpPr>
      <p:sp>
        <p:nvSpPr>
          <p:cNvPr id="286" name="Google Shape;286;g17b66192c4d_0_2088"/>
          <p:cNvSpPr/>
          <p:nvPr>
            <p:ph idx="2" type="pic"/>
          </p:nvPr>
        </p:nvSpPr>
        <p:spPr>
          <a:xfrm>
            <a:off x="0" y="0"/>
            <a:ext cx="5077500" cy="5079900"/>
          </a:xfrm>
          <a:prstGeom prst="rect">
            <a:avLst/>
          </a:prstGeom>
          <a:solidFill>
            <a:srgbClr val="F2F2F2"/>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p:cSld name="14">
    <p:spTree>
      <p:nvGrpSpPr>
        <p:cNvPr id="287" name="Shape 287"/>
        <p:cNvGrpSpPr/>
        <p:nvPr/>
      </p:nvGrpSpPr>
      <p:grpSpPr>
        <a:xfrm>
          <a:off x="0" y="0"/>
          <a:ext cx="0" cy="0"/>
          <a:chOff x="0" y="0"/>
          <a:chExt cx="0" cy="0"/>
        </a:xfrm>
      </p:grpSpPr>
      <p:sp>
        <p:nvSpPr>
          <p:cNvPr id="288" name="Google Shape;288;g17b66192c4d_0_2090"/>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289" name="Google Shape;289;g17b66192c4d_0_2090"/>
          <p:cNvSpPr/>
          <p:nvPr>
            <p:ph idx="2" type="pic"/>
          </p:nvPr>
        </p:nvSpPr>
        <p:spPr>
          <a:xfrm>
            <a:off x="0" y="0"/>
            <a:ext cx="6350100" cy="6858000"/>
          </a:xfrm>
          <a:prstGeom prst="rect">
            <a:avLst/>
          </a:prstGeom>
          <a:solidFill>
            <a:srgbClr val="F2F2F2"/>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p:cSld name="16">
    <p:spTree>
      <p:nvGrpSpPr>
        <p:cNvPr id="290" name="Shape 290"/>
        <p:cNvGrpSpPr/>
        <p:nvPr/>
      </p:nvGrpSpPr>
      <p:grpSpPr>
        <a:xfrm>
          <a:off x="0" y="0"/>
          <a:ext cx="0" cy="0"/>
          <a:chOff x="0" y="0"/>
          <a:chExt cx="0" cy="0"/>
        </a:xfrm>
      </p:grpSpPr>
      <p:sp>
        <p:nvSpPr>
          <p:cNvPr id="291" name="Google Shape;291;g17b66192c4d_0_209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292" name="Google Shape;292;g17b66192c4d_0_2099"/>
          <p:cNvSpPr/>
          <p:nvPr>
            <p:ph idx="2" type="pic"/>
          </p:nvPr>
        </p:nvSpPr>
        <p:spPr>
          <a:xfrm>
            <a:off x="1270000" y="952500"/>
            <a:ext cx="3124500" cy="4950300"/>
          </a:xfrm>
          <a:prstGeom prst="rect">
            <a:avLst/>
          </a:prstGeom>
          <a:solidFill>
            <a:srgbClr val="F2F2F2"/>
          </a:solidFill>
          <a:ln>
            <a:noFill/>
          </a:ln>
        </p:spPr>
      </p:sp>
      <p:sp>
        <p:nvSpPr>
          <p:cNvPr id="293" name="Google Shape;293;g17b66192c4d_0_2099"/>
          <p:cNvSpPr/>
          <p:nvPr>
            <p:ph idx="3" type="pic"/>
          </p:nvPr>
        </p:nvSpPr>
        <p:spPr>
          <a:xfrm>
            <a:off x="4524454" y="955233"/>
            <a:ext cx="3124500" cy="2405700"/>
          </a:xfrm>
          <a:prstGeom prst="rect">
            <a:avLst/>
          </a:prstGeom>
          <a:solidFill>
            <a:srgbClr val="F2F2F2"/>
          </a:solidFill>
          <a:ln>
            <a:noFill/>
          </a:ln>
        </p:spPr>
      </p:sp>
      <p:sp>
        <p:nvSpPr>
          <p:cNvPr id="294" name="Google Shape;294;g17b66192c4d_0_2099"/>
          <p:cNvSpPr/>
          <p:nvPr>
            <p:ph idx="4" type="pic"/>
          </p:nvPr>
        </p:nvSpPr>
        <p:spPr>
          <a:xfrm>
            <a:off x="4524454" y="3500013"/>
            <a:ext cx="3124500" cy="2405700"/>
          </a:xfrm>
          <a:prstGeom prst="rect">
            <a:avLst/>
          </a:prstGeom>
          <a:solidFill>
            <a:srgbClr val="F2F2F2"/>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p:cSld name="17">
    <p:spTree>
      <p:nvGrpSpPr>
        <p:cNvPr id="295" name="Shape 295"/>
        <p:cNvGrpSpPr/>
        <p:nvPr/>
      </p:nvGrpSpPr>
      <p:grpSpPr>
        <a:xfrm>
          <a:off x="0" y="0"/>
          <a:ext cx="0" cy="0"/>
          <a:chOff x="0" y="0"/>
          <a:chExt cx="0" cy="0"/>
        </a:xfrm>
      </p:grpSpPr>
      <p:sp>
        <p:nvSpPr>
          <p:cNvPr id="296" name="Google Shape;296;g17b66192c4d_0_2104"/>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297" name="Google Shape;297;g17b66192c4d_0_2104"/>
          <p:cNvSpPr/>
          <p:nvPr>
            <p:ph idx="2" type="pic"/>
          </p:nvPr>
        </p:nvSpPr>
        <p:spPr>
          <a:xfrm>
            <a:off x="0" y="0"/>
            <a:ext cx="3048000" cy="3936900"/>
          </a:xfrm>
          <a:prstGeom prst="rect">
            <a:avLst/>
          </a:prstGeom>
          <a:solidFill>
            <a:srgbClr val="F2F2F2"/>
          </a:solidFill>
          <a:ln>
            <a:noFill/>
          </a:ln>
        </p:spPr>
      </p:sp>
      <p:sp>
        <p:nvSpPr>
          <p:cNvPr id="298" name="Google Shape;298;g17b66192c4d_0_2104"/>
          <p:cNvSpPr/>
          <p:nvPr>
            <p:ph idx="3" type="pic"/>
          </p:nvPr>
        </p:nvSpPr>
        <p:spPr>
          <a:xfrm>
            <a:off x="3044874" y="0"/>
            <a:ext cx="3048000" cy="6858000"/>
          </a:xfrm>
          <a:prstGeom prst="rect">
            <a:avLst/>
          </a:prstGeom>
          <a:solidFill>
            <a:srgbClr val="F2F2F2"/>
          </a:solidFill>
          <a:ln>
            <a:noFill/>
          </a:ln>
        </p:spPr>
      </p:sp>
      <p:sp>
        <p:nvSpPr>
          <p:cNvPr id="299" name="Google Shape;299;g17b66192c4d_0_2104"/>
          <p:cNvSpPr/>
          <p:nvPr>
            <p:ph idx="4" type="pic"/>
          </p:nvPr>
        </p:nvSpPr>
        <p:spPr>
          <a:xfrm>
            <a:off x="9128174" y="0"/>
            <a:ext cx="3076500" cy="6858000"/>
          </a:xfrm>
          <a:prstGeom prst="rect">
            <a:avLst/>
          </a:prstGeom>
          <a:solidFill>
            <a:srgbClr val="F2F2F2"/>
          </a:solidFill>
          <a:ln>
            <a:noFill/>
          </a:ln>
        </p:spPr>
      </p:sp>
      <p:sp>
        <p:nvSpPr>
          <p:cNvPr id="300" name="Google Shape;300;g17b66192c4d_0_2104"/>
          <p:cNvSpPr/>
          <p:nvPr>
            <p:ph idx="5" type="pic"/>
          </p:nvPr>
        </p:nvSpPr>
        <p:spPr>
          <a:xfrm>
            <a:off x="6083348" y="3936926"/>
            <a:ext cx="3048000" cy="2921100"/>
          </a:xfrm>
          <a:prstGeom prst="rect">
            <a:avLst/>
          </a:prstGeom>
          <a:solidFill>
            <a:srgbClr val="F2F2F2"/>
          </a:solid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p:cSld name="18">
    <p:spTree>
      <p:nvGrpSpPr>
        <p:cNvPr id="301" name="Shape 301"/>
        <p:cNvGrpSpPr/>
        <p:nvPr/>
      </p:nvGrpSpPr>
      <p:grpSpPr>
        <a:xfrm>
          <a:off x="0" y="0"/>
          <a:ext cx="0" cy="0"/>
          <a:chOff x="0" y="0"/>
          <a:chExt cx="0" cy="0"/>
        </a:xfrm>
      </p:grpSpPr>
      <p:sp>
        <p:nvSpPr>
          <p:cNvPr id="302" name="Google Shape;302;g17b66192c4d_0_2110"/>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03" name="Google Shape;303;g17b66192c4d_0_2110"/>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304" name="Google Shape;304;g17b66192c4d_0_2110"/>
          <p:cNvSpPr/>
          <p:nvPr>
            <p:ph idx="2" type="pic"/>
          </p:nvPr>
        </p:nvSpPr>
        <p:spPr>
          <a:xfrm>
            <a:off x="1269950" y="2920926"/>
            <a:ext cx="4822800" cy="3937200"/>
          </a:xfrm>
          <a:prstGeom prst="rect">
            <a:avLst/>
          </a:prstGeom>
          <a:solidFill>
            <a:srgbClr val="F2F2F2"/>
          </a:solidFill>
          <a:ln>
            <a:noFill/>
          </a:ln>
        </p:spPr>
      </p:sp>
      <p:sp>
        <p:nvSpPr>
          <p:cNvPr id="305" name="Google Shape;305;g17b66192c4d_0_2110"/>
          <p:cNvSpPr/>
          <p:nvPr>
            <p:ph idx="3" type="pic"/>
          </p:nvPr>
        </p:nvSpPr>
        <p:spPr>
          <a:xfrm>
            <a:off x="9143951" y="0"/>
            <a:ext cx="3048000" cy="2920800"/>
          </a:xfrm>
          <a:prstGeom prst="rect">
            <a:avLst/>
          </a:prstGeom>
          <a:solidFill>
            <a:srgbClr val="F2F2F2"/>
          </a:solidFill>
          <a:ln>
            <a:noFill/>
          </a:ln>
        </p:spPr>
      </p:sp>
      <p:sp>
        <p:nvSpPr>
          <p:cNvPr id="306" name="Google Shape;306;g17b66192c4d_0_2110"/>
          <p:cNvSpPr/>
          <p:nvPr>
            <p:ph idx="4" type="pic"/>
          </p:nvPr>
        </p:nvSpPr>
        <p:spPr>
          <a:xfrm>
            <a:off x="9147176" y="2920926"/>
            <a:ext cx="3048000" cy="3937200"/>
          </a:xfrm>
          <a:prstGeom prst="rect">
            <a:avLst/>
          </a:prstGeom>
          <a:solidFill>
            <a:srgbClr val="F2F2F2"/>
          </a:solidFill>
          <a:ln>
            <a:noFill/>
          </a:ln>
        </p:spPr>
      </p:sp>
      <p:sp>
        <p:nvSpPr>
          <p:cNvPr id="307" name="Google Shape;307;g17b66192c4d_0_2110"/>
          <p:cNvSpPr/>
          <p:nvPr>
            <p:ph idx="5" type="pic"/>
          </p:nvPr>
        </p:nvSpPr>
        <p:spPr>
          <a:xfrm>
            <a:off x="6092628" y="0"/>
            <a:ext cx="3048000" cy="6858000"/>
          </a:xfrm>
          <a:prstGeom prst="rect">
            <a:avLst/>
          </a:prstGeom>
          <a:solidFill>
            <a:srgbClr val="F2F2F2"/>
          </a:solid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p:cSld name="19">
    <p:spTree>
      <p:nvGrpSpPr>
        <p:cNvPr id="308" name="Shape 308"/>
        <p:cNvGrpSpPr/>
        <p:nvPr/>
      </p:nvGrpSpPr>
      <p:grpSpPr>
        <a:xfrm>
          <a:off x="0" y="0"/>
          <a:ext cx="0" cy="0"/>
          <a:chOff x="0" y="0"/>
          <a:chExt cx="0" cy="0"/>
        </a:xfrm>
      </p:grpSpPr>
      <p:sp>
        <p:nvSpPr>
          <p:cNvPr id="309" name="Google Shape;309;g17b66192c4d_0_2117"/>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10" name="Google Shape;310;g17b66192c4d_0_2117"/>
          <p:cNvSpPr/>
          <p:nvPr>
            <p:ph idx="2" type="pic"/>
          </p:nvPr>
        </p:nvSpPr>
        <p:spPr>
          <a:xfrm>
            <a:off x="7177881" y="44"/>
            <a:ext cx="5013900" cy="3428700"/>
          </a:xfrm>
          <a:prstGeom prst="rect">
            <a:avLst/>
          </a:prstGeom>
          <a:solidFill>
            <a:srgbClr val="F2F2F2"/>
          </a:solidFill>
          <a:ln>
            <a:noFill/>
          </a:ln>
        </p:spPr>
      </p:sp>
      <p:sp>
        <p:nvSpPr>
          <p:cNvPr id="311" name="Google Shape;311;g17b66192c4d_0_2117"/>
          <p:cNvSpPr/>
          <p:nvPr>
            <p:ph idx="3" type="pic"/>
          </p:nvPr>
        </p:nvSpPr>
        <p:spPr>
          <a:xfrm>
            <a:off x="7177881" y="3429045"/>
            <a:ext cx="5013900" cy="3428700"/>
          </a:xfrm>
          <a:prstGeom prst="rect">
            <a:avLst/>
          </a:prstGeom>
          <a:solidFill>
            <a:srgbClr val="F2F2F2"/>
          </a:solid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p:cSld name="15">
    <p:spTree>
      <p:nvGrpSpPr>
        <p:cNvPr id="33" name="Shape 33"/>
        <p:cNvGrpSpPr/>
        <p:nvPr/>
      </p:nvGrpSpPr>
      <p:grpSpPr>
        <a:xfrm>
          <a:off x="0" y="0"/>
          <a:ext cx="0" cy="0"/>
          <a:chOff x="0" y="0"/>
          <a:chExt cx="0" cy="0"/>
        </a:xfrm>
      </p:grpSpPr>
      <p:sp>
        <p:nvSpPr>
          <p:cNvPr id="34" name="Google Shape;34;p5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5" name="Google Shape;35;p52"/>
          <p:cNvSpPr/>
          <p:nvPr>
            <p:ph idx="2" type="pic"/>
          </p:nvPr>
        </p:nvSpPr>
        <p:spPr>
          <a:xfrm>
            <a:off x="1270000" y="2857499"/>
            <a:ext cx="2234400" cy="3045300"/>
          </a:xfrm>
          <a:prstGeom prst="rect">
            <a:avLst/>
          </a:prstGeom>
          <a:solidFill>
            <a:srgbClr val="F2F2F2"/>
          </a:solidFill>
          <a:ln>
            <a:noFill/>
          </a:ln>
        </p:spPr>
      </p:sp>
      <p:sp>
        <p:nvSpPr>
          <p:cNvPr id="36" name="Google Shape;36;p52"/>
          <p:cNvSpPr/>
          <p:nvPr>
            <p:ph idx="3" type="pic"/>
          </p:nvPr>
        </p:nvSpPr>
        <p:spPr>
          <a:xfrm>
            <a:off x="3950230" y="2857499"/>
            <a:ext cx="2234400" cy="3045300"/>
          </a:xfrm>
          <a:prstGeom prst="rect">
            <a:avLst/>
          </a:prstGeom>
          <a:solidFill>
            <a:srgbClr val="F2F2F2"/>
          </a:solidFill>
          <a:ln>
            <a:noFill/>
          </a:ln>
        </p:spPr>
      </p:sp>
      <p:sp>
        <p:nvSpPr>
          <p:cNvPr id="37" name="Google Shape;37;p52"/>
          <p:cNvSpPr/>
          <p:nvPr>
            <p:ph idx="4" type="pic"/>
          </p:nvPr>
        </p:nvSpPr>
        <p:spPr>
          <a:xfrm>
            <a:off x="6654270" y="2857499"/>
            <a:ext cx="2234400" cy="3045300"/>
          </a:xfrm>
          <a:prstGeom prst="rect">
            <a:avLst/>
          </a:prstGeom>
          <a:solidFill>
            <a:srgbClr val="F2F2F2"/>
          </a:solidFill>
          <a:ln>
            <a:noFill/>
          </a:ln>
        </p:spPr>
      </p:sp>
      <p:sp>
        <p:nvSpPr>
          <p:cNvPr id="38" name="Google Shape;38;p52"/>
          <p:cNvSpPr/>
          <p:nvPr>
            <p:ph idx="5" type="pic"/>
          </p:nvPr>
        </p:nvSpPr>
        <p:spPr>
          <a:xfrm>
            <a:off x="9334499" y="2857499"/>
            <a:ext cx="2234400" cy="3045300"/>
          </a:xfrm>
          <a:prstGeom prst="rect">
            <a:avLst/>
          </a:prstGeom>
          <a:solidFill>
            <a:srgbClr val="F2F2F2"/>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p:cSld name="20">
    <p:spTree>
      <p:nvGrpSpPr>
        <p:cNvPr id="312" name="Shape 312"/>
        <p:cNvGrpSpPr/>
        <p:nvPr/>
      </p:nvGrpSpPr>
      <p:grpSpPr>
        <a:xfrm>
          <a:off x="0" y="0"/>
          <a:ext cx="0" cy="0"/>
          <a:chOff x="0" y="0"/>
          <a:chExt cx="0" cy="0"/>
        </a:xfrm>
      </p:grpSpPr>
      <p:sp>
        <p:nvSpPr>
          <p:cNvPr id="313" name="Google Shape;313;g17b66192c4d_0_2121"/>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314" name="Google Shape;314;g17b66192c4d_0_2121"/>
          <p:cNvSpPr/>
          <p:nvPr>
            <p:ph idx="2" type="pic"/>
          </p:nvPr>
        </p:nvSpPr>
        <p:spPr>
          <a:xfrm>
            <a:off x="0" y="0"/>
            <a:ext cx="6350100" cy="6858000"/>
          </a:xfrm>
          <a:prstGeom prst="rect">
            <a:avLst/>
          </a:prstGeom>
          <a:solidFill>
            <a:srgbClr val="F2F2F2"/>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p:cSld name="21">
    <p:spTree>
      <p:nvGrpSpPr>
        <p:cNvPr id="315" name="Shape 315"/>
        <p:cNvGrpSpPr/>
        <p:nvPr/>
      </p:nvGrpSpPr>
      <p:grpSpPr>
        <a:xfrm>
          <a:off x="0" y="0"/>
          <a:ext cx="0" cy="0"/>
          <a:chOff x="0" y="0"/>
          <a:chExt cx="0" cy="0"/>
        </a:xfrm>
      </p:grpSpPr>
      <p:sp>
        <p:nvSpPr>
          <p:cNvPr id="316" name="Google Shape;316;g17b66192c4d_0_2124"/>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317" name="Google Shape;317;g17b66192c4d_0_2124"/>
          <p:cNvSpPr/>
          <p:nvPr>
            <p:ph idx="2" type="pic"/>
          </p:nvPr>
        </p:nvSpPr>
        <p:spPr>
          <a:xfrm>
            <a:off x="0" y="0"/>
            <a:ext cx="3048000" cy="6858000"/>
          </a:xfrm>
          <a:prstGeom prst="rect">
            <a:avLst/>
          </a:prstGeom>
          <a:solidFill>
            <a:srgbClr val="F2F2F2"/>
          </a:solidFill>
          <a:ln>
            <a:noFill/>
          </a:ln>
        </p:spPr>
      </p:sp>
      <p:sp>
        <p:nvSpPr>
          <p:cNvPr id="318" name="Google Shape;318;g17b66192c4d_0_2124"/>
          <p:cNvSpPr/>
          <p:nvPr>
            <p:ph idx="3" type="pic"/>
          </p:nvPr>
        </p:nvSpPr>
        <p:spPr>
          <a:xfrm>
            <a:off x="3048024" y="0"/>
            <a:ext cx="3048000" cy="6858000"/>
          </a:xfrm>
          <a:prstGeom prst="rect">
            <a:avLst/>
          </a:prstGeom>
          <a:solidFill>
            <a:srgbClr val="F2F2F2"/>
          </a:solidFill>
          <a:ln>
            <a:noFill/>
          </a:ln>
        </p:spPr>
      </p:sp>
      <p:sp>
        <p:nvSpPr>
          <p:cNvPr id="319" name="Google Shape;319;g17b66192c4d_0_2124"/>
          <p:cNvSpPr/>
          <p:nvPr>
            <p:ph idx="4" type="pic"/>
          </p:nvPr>
        </p:nvSpPr>
        <p:spPr>
          <a:xfrm>
            <a:off x="6096000" y="0"/>
            <a:ext cx="3048000" cy="6858000"/>
          </a:xfrm>
          <a:prstGeom prst="rect">
            <a:avLst/>
          </a:prstGeom>
          <a:solidFill>
            <a:srgbClr val="F2F2F2"/>
          </a:solidFill>
          <a:ln>
            <a:noFill/>
          </a:ln>
        </p:spPr>
      </p:sp>
      <p:sp>
        <p:nvSpPr>
          <p:cNvPr id="320" name="Google Shape;320;g17b66192c4d_0_2124"/>
          <p:cNvSpPr/>
          <p:nvPr>
            <p:ph idx="5" type="pic"/>
          </p:nvPr>
        </p:nvSpPr>
        <p:spPr>
          <a:xfrm>
            <a:off x="9140727" y="0"/>
            <a:ext cx="3048000" cy="6858000"/>
          </a:xfrm>
          <a:prstGeom prst="rect">
            <a:avLst/>
          </a:prstGeom>
          <a:solidFill>
            <a:srgbClr val="F2F2F2"/>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p:cSld name="22">
    <p:spTree>
      <p:nvGrpSpPr>
        <p:cNvPr id="321" name="Shape 321"/>
        <p:cNvGrpSpPr/>
        <p:nvPr/>
      </p:nvGrpSpPr>
      <p:grpSpPr>
        <a:xfrm>
          <a:off x="0" y="0"/>
          <a:ext cx="0" cy="0"/>
          <a:chOff x="0" y="0"/>
          <a:chExt cx="0" cy="0"/>
        </a:xfrm>
      </p:grpSpPr>
      <p:sp>
        <p:nvSpPr>
          <p:cNvPr id="322" name="Google Shape;322;g17b66192c4d_0_2130"/>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23" name="Google Shape;323;g17b66192c4d_0_2130"/>
          <p:cNvSpPr/>
          <p:nvPr>
            <p:ph idx="2" type="pic"/>
          </p:nvPr>
        </p:nvSpPr>
        <p:spPr>
          <a:xfrm>
            <a:off x="7239000" y="0"/>
            <a:ext cx="5013900" cy="6858000"/>
          </a:xfrm>
          <a:prstGeom prst="rect">
            <a:avLst/>
          </a:prstGeom>
          <a:solidFill>
            <a:srgbClr val="F2F2F2"/>
          </a:solid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p:cSld name="23">
    <p:spTree>
      <p:nvGrpSpPr>
        <p:cNvPr id="324" name="Shape 324"/>
        <p:cNvGrpSpPr/>
        <p:nvPr/>
      </p:nvGrpSpPr>
      <p:grpSpPr>
        <a:xfrm>
          <a:off x="0" y="0"/>
          <a:ext cx="0" cy="0"/>
          <a:chOff x="0" y="0"/>
          <a:chExt cx="0" cy="0"/>
        </a:xfrm>
      </p:grpSpPr>
      <p:sp>
        <p:nvSpPr>
          <p:cNvPr id="325" name="Google Shape;325;g17b66192c4d_0_213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26" name="Google Shape;326;g17b66192c4d_0_2133"/>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327" name="Google Shape;327;g17b66192c4d_0_2133"/>
          <p:cNvSpPr/>
          <p:nvPr>
            <p:ph idx="2" type="pic"/>
          </p:nvPr>
        </p:nvSpPr>
        <p:spPr>
          <a:xfrm>
            <a:off x="2031951" y="3428963"/>
            <a:ext cx="2540100" cy="3429300"/>
          </a:xfrm>
          <a:prstGeom prst="rect">
            <a:avLst/>
          </a:prstGeom>
          <a:solidFill>
            <a:srgbClr val="F2F2F2"/>
          </a:solidFill>
          <a:ln>
            <a:noFill/>
          </a:ln>
        </p:spPr>
      </p:sp>
      <p:sp>
        <p:nvSpPr>
          <p:cNvPr id="328" name="Google Shape;328;g17b66192c4d_0_2133"/>
          <p:cNvSpPr/>
          <p:nvPr>
            <p:ph idx="3" type="pic"/>
          </p:nvPr>
        </p:nvSpPr>
        <p:spPr>
          <a:xfrm>
            <a:off x="4571950" y="3428963"/>
            <a:ext cx="2540100" cy="3429300"/>
          </a:xfrm>
          <a:prstGeom prst="rect">
            <a:avLst/>
          </a:prstGeom>
          <a:solidFill>
            <a:srgbClr val="F2F2F2"/>
          </a:solidFill>
          <a:ln>
            <a:noFill/>
          </a:ln>
        </p:spPr>
      </p:sp>
      <p:sp>
        <p:nvSpPr>
          <p:cNvPr id="329" name="Google Shape;329;g17b66192c4d_0_2133"/>
          <p:cNvSpPr/>
          <p:nvPr>
            <p:ph idx="4" type="pic"/>
          </p:nvPr>
        </p:nvSpPr>
        <p:spPr>
          <a:xfrm>
            <a:off x="7111975" y="0"/>
            <a:ext cx="2540100" cy="3429300"/>
          </a:xfrm>
          <a:prstGeom prst="rect">
            <a:avLst/>
          </a:prstGeom>
          <a:solidFill>
            <a:srgbClr val="F2F2F2"/>
          </a:solidFill>
          <a:ln>
            <a:noFill/>
          </a:ln>
        </p:spPr>
      </p:sp>
      <p:sp>
        <p:nvSpPr>
          <p:cNvPr id="330" name="Google Shape;330;g17b66192c4d_0_2133"/>
          <p:cNvSpPr/>
          <p:nvPr>
            <p:ph idx="5" type="pic"/>
          </p:nvPr>
        </p:nvSpPr>
        <p:spPr>
          <a:xfrm>
            <a:off x="9652001" y="-129"/>
            <a:ext cx="2540100" cy="3429300"/>
          </a:xfrm>
          <a:prstGeom prst="rect">
            <a:avLst/>
          </a:prstGeom>
          <a:solidFill>
            <a:srgbClr val="F2F2F2"/>
          </a:solidFill>
          <a:ln>
            <a:noFill/>
          </a:ln>
        </p:spPr>
      </p:sp>
      <p:sp>
        <p:nvSpPr>
          <p:cNvPr id="331" name="Google Shape;331;g17b66192c4d_0_2133"/>
          <p:cNvSpPr/>
          <p:nvPr>
            <p:ph idx="6" type="pic"/>
          </p:nvPr>
        </p:nvSpPr>
        <p:spPr>
          <a:xfrm>
            <a:off x="7111975" y="3428963"/>
            <a:ext cx="5079900" cy="3429300"/>
          </a:xfrm>
          <a:prstGeom prst="rect">
            <a:avLst/>
          </a:prstGeom>
          <a:solidFill>
            <a:srgbClr val="F2F2F2"/>
          </a:solid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cSld name="24">
    <p:spTree>
      <p:nvGrpSpPr>
        <p:cNvPr id="332" name="Shape 332"/>
        <p:cNvGrpSpPr/>
        <p:nvPr/>
      </p:nvGrpSpPr>
      <p:grpSpPr>
        <a:xfrm>
          <a:off x="0" y="0"/>
          <a:ext cx="0" cy="0"/>
          <a:chOff x="0" y="0"/>
          <a:chExt cx="0" cy="0"/>
        </a:xfrm>
      </p:grpSpPr>
      <p:sp>
        <p:nvSpPr>
          <p:cNvPr id="333" name="Google Shape;333;g17b66192c4d_0_2141"/>
          <p:cNvSpPr/>
          <p:nvPr>
            <p:ph idx="2" type="pic"/>
          </p:nvPr>
        </p:nvSpPr>
        <p:spPr>
          <a:xfrm>
            <a:off x="0" y="0"/>
            <a:ext cx="4064100" cy="6858000"/>
          </a:xfrm>
          <a:prstGeom prst="rect">
            <a:avLst/>
          </a:prstGeom>
          <a:solidFill>
            <a:srgbClr val="F2F2F2"/>
          </a:solid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cSld name="25">
    <p:spTree>
      <p:nvGrpSpPr>
        <p:cNvPr id="334" name="Shape 334"/>
        <p:cNvGrpSpPr/>
        <p:nvPr/>
      </p:nvGrpSpPr>
      <p:grpSpPr>
        <a:xfrm>
          <a:off x="0" y="0"/>
          <a:ext cx="0" cy="0"/>
          <a:chOff x="0" y="0"/>
          <a:chExt cx="0" cy="0"/>
        </a:xfrm>
      </p:grpSpPr>
      <p:sp>
        <p:nvSpPr>
          <p:cNvPr id="335" name="Google Shape;335;g17b66192c4d_0_2143"/>
          <p:cNvSpPr txBox="1"/>
          <p:nvPr>
            <p:ph idx="12" type="sldNum"/>
          </p:nvPr>
        </p:nvSpPr>
        <p:spPr>
          <a:xfrm>
            <a:off x="6092825" y="6540500"/>
            <a:ext cx="226800" cy="234900"/>
          </a:xfrm>
          <a:prstGeom prst="rect">
            <a:avLst/>
          </a:prstGeom>
          <a:noFill/>
          <a:ln>
            <a:noFill/>
          </a:ln>
        </p:spPr>
        <p:txBody>
          <a:bodyPr anchorCtr="0" anchor="t" bIns="25400" lIns="25400" spcFirstLastPara="1" rIns="25400" wrap="square" tIns="25400">
            <a:noAutofit/>
          </a:bodyPr>
          <a:lstStyle>
            <a:lvl1pPr indent="0" lvl="0"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3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sz="1900">
              <a:latin typeface="Arial"/>
              <a:ea typeface="Arial"/>
              <a:cs typeface="Arial"/>
              <a:sym typeface="Arial"/>
            </a:endParaRPr>
          </a:p>
        </p:txBody>
      </p:sp>
      <p:sp>
        <p:nvSpPr>
          <p:cNvPr id="336" name="Google Shape;336;g17b66192c4d_0_2143"/>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cSld name="26">
    <p:spTree>
      <p:nvGrpSpPr>
        <p:cNvPr id="337" name="Shape 337"/>
        <p:cNvGrpSpPr/>
        <p:nvPr/>
      </p:nvGrpSpPr>
      <p:grpSpPr>
        <a:xfrm>
          <a:off x="0" y="0"/>
          <a:ext cx="0" cy="0"/>
          <a:chOff x="0" y="0"/>
          <a:chExt cx="0" cy="0"/>
        </a:xfrm>
      </p:grpSpPr>
      <p:sp>
        <p:nvSpPr>
          <p:cNvPr id="338" name="Google Shape;338;g17b66192c4d_0_2146"/>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39" name="Google Shape;339;g17b66192c4d_0_2146"/>
          <p:cNvSpPr/>
          <p:nvPr>
            <p:ph idx="2" type="pic"/>
          </p:nvPr>
        </p:nvSpPr>
        <p:spPr>
          <a:xfrm>
            <a:off x="1270000" y="2222500"/>
            <a:ext cx="2222400" cy="2857500"/>
          </a:xfrm>
          <a:prstGeom prst="rect">
            <a:avLst/>
          </a:prstGeom>
          <a:solidFill>
            <a:srgbClr val="F2F2F2"/>
          </a:solidFill>
          <a:ln>
            <a:noFill/>
          </a:ln>
        </p:spPr>
      </p:sp>
      <p:sp>
        <p:nvSpPr>
          <p:cNvPr id="340" name="Google Shape;340;g17b66192c4d_0_2146"/>
          <p:cNvSpPr/>
          <p:nvPr>
            <p:ph idx="3" type="pic"/>
          </p:nvPr>
        </p:nvSpPr>
        <p:spPr>
          <a:xfrm>
            <a:off x="3958166" y="2222500"/>
            <a:ext cx="2222400" cy="2857500"/>
          </a:xfrm>
          <a:prstGeom prst="rect">
            <a:avLst/>
          </a:prstGeom>
          <a:solidFill>
            <a:srgbClr val="F2F2F2"/>
          </a:solidFill>
          <a:ln>
            <a:noFill/>
          </a:ln>
        </p:spPr>
      </p:sp>
      <p:sp>
        <p:nvSpPr>
          <p:cNvPr id="341" name="Google Shape;341;g17b66192c4d_0_2146"/>
          <p:cNvSpPr/>
          <p:nvPr>
            <p:ph idx="4" type="pic"/>
          </p:nvPr>
        </p:nvSpPr>
        <p:spPr>
          <a:xfrm>
            <a:off x="6646332" y="2222500"/>
            <a:ext cx="2222400" cy="2857500"/>
          </a:xfrm>
          <a:prstGeom prst="rect">
            <a:avLst/>
          </a:prstGeom>
          <a:solidFill>
            <a:srgbClr val="F2F2F2"/>
          </a:solidFill>
          <a:ln>
            <a:noFill/>
          </a:ln>
        </p:spPr>
      </p:sp>
      <p:sp>
        <p:nvSpPr>
          <p:cNvPr id="342" name="Google Shape;342;g17b66192c4d_0_2146"/>
          <p:cNvSpPr/>
          <p:nvPr>
            <p:ph idx="5" type="pic"/>
          </p:nvPr>
        </p:nvSpPr>
        <p:spPr>
          <a:xfrm>
            <a:off x="9334497" y="2222500"/>
            <a:ext cx="2222400" cy="2857500"/>
          </a:xfrm>
          <a:prstGeom prst="rect">
            <a:avLst/>
          </a:prstGeom>
          <a:solidFill>
            <a:srgbClr val="F2F2F2"/>
          </a:solid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p:cSld name="27">
    <p:spTree>
      <p:nvGrpSpPr>
        <p:cNvPr id="343" name="Shape 343"/>
        <p:cNvGrpSpPr/>
        <p:nvPr/>
      </p:nvGrpSpPr>
      <p:grpSpPr>
        <a:xfrm>
          <a:off x="0" y="0"/>
          <a:ext cx="0" cy="0"/>
          <a:chOff x="0" y="0"/>
          <a:chExt cx="0" cy="0"/>
        </a:xfrm>
      </p:grpSpPr>
      <p:sp>
        <p:nvSpPr>
          <p:cNvPr id="344" name="Google Shape;344;g17b66192c4d_0_2152"/>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45" name="Google Shape;345;g17b66192c4d_0_2152"/>
          <p:cNvSpPr/>
          <p:nvPr>
            <p:ph idx="2" type="pic"/>
          </p:nvPr>
        </p:nvSpPr>
        <p:spPr>
          <a:xfrm>
            <a:off x="1119620" y="2560318"/>
            <a:ext cx="2210100" cy="2205900"/>
          </a:xfrm>
          <a:prstGeom prst="octagon">
            <a:avLst>
              <a:gd fmla="val 29289" name="adj"/>
            </a:avLst>
          </a:prstGeom>
          <a:solidFill>
            <a:srgbClr val="F2F2F2"/>
          </a:solidFill>
          <a:ln>
            <a:noFill/>
          </a:ln>
        </p:spPr>
      </p:sp>
      <p:sp>
        <p:nvSpPr>
          <p:cNvPr id="346" name="Google Shape;346;g17b66192c4d_0_2152"/>
          <p:cNvSpPr/>
          <p:nvPr>
            <p:ph idx="3" type="pic"/>
          </p:nvPr>
        </p:nvSpPr>
        <p:spPr>
          <a:xfrm>
            <a:off x="3699754" y="2556338"/>
            <a:ext cx="2210100" cy="2205900"/>
          </a:xfrm>
          <a:prstGeom prst="octagon">
            <a:avLst>
              <a:gd fmla="val 29289" name="adj"/>
            </a:avLst>
          </a:prstGeom>
          <a:solidFill>
            <a:srgbClr val="F2F2F2"/>
          </a:solidFill>
          <a:ln>
            <a:noFill/>
          </a:ln>
        </p:spPr>
      </p:sp>
      <p:sp>
        <p:nvSpPr>
          <p:cNvPr id="347" name="Google Shape;347;g17b66192c4d_0_2152"/>
          <p:cNvSpPr/>
          <p:nvPr>
            <p:ph idx="4" type="pic"/>
          </p:nvPr>
        </p:nvSpPr>
        <p:spPr>
          <a:xfrm>
            <a:off x="6279888" y="2560318"/>
            <a:ext cx="2210100" cy="2205900"/>
          </a:xfrm>
          <a:prstGeom prst="octagon">
            <a:avLst>
              <a:gd fmla="val 29289" name="adj"/>
            </a:avLst>
          </a:prstGeom>
          <a:solidFill>
            <a:srgbClr val="F2F2F2"/>
          </a:solidFill>
          <a:ln>
            <a:noFill/>
          </a:ln>
        </p:spPr>
      </p:sp>
      <p:sp>
        <p:nvSpPr>
          <p:cNvPr id="348" name="Google Shape;348;g17b66192c4d_0_2152"/>
          <p:cNvSpPr/>
          <p:nvPr>
            <p:ph idx="5" type="pic"/>
          </p:nvPr>
        </p:nvSpPr>
        <p:spPr>
          <a:xfrm>
            <a:off x="8860022" y="2556338"/>
            <a:ext cx="2210100" cy="2205900"/>
          </a:xfrm>
          <a:prstGeom prst="octagon">
            <a:avLst>
              <a:gd fmla="val 29289" name="adj"/>
            </a:avLst>
          </a:prstGeom>
          <a:solidFill>
            <a:srgbClr val="F2F2F2"/>
          </a:soli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p:cSld name="28">
    <p:spTree>
      <p:nvGrpSpPr>
        <p:cNvPr id="349" name="Shape 349"/>
        <p:cNvGrpSpPr/>
        <p:nvPr/>
      </p:nvGrpSpPr>
      <p:grpSpPr>
        <a:xfrm>
          <a:off x="0" y="0"/>
          <a:ext cx="0" cy="0"/>
          <a:chOff x="0" y="0"/>
          <a:chExt cx="0" cy="0"/>
        </a:xfrm>
      </p:grpSpPr>
      <p:sp>
        <p:nvSpPr>
          <p:cNvPr id="350" name="Google Shape;350;g17b66192c4d_0_2158"/>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51" name="Google Shape;351;g17b66192c4d_0_2158"/>
          <p:cNvSpPr/>
          <p:nvPr>
            <p:ph idx="2" type="pic"/>
          </p:nvPr>
        </p:nvSpPr>
        <p:spPr>
          <a:xfrm>
            <a:off x="2366043" y="2429982"/>
            <a:ext cx="2210100" cy="2205900"/>
          </a:xfrm>
          <a:prstGeom prst="ellipse">
            <a:avLst/>
          </a:prstGeom>
          <a:solidFill>
            <a:srgbClr val="F2F2F2"/>
          </a:solidFill>
          <a:ln>
            <a:noFill/>
          </a:ln>
        </p:spPr>
      </p:sp>
      <p:sp>
        <p:nvSpPr>
          <p:cNvPr id="352" name="Google Shape;352;g17b66192c4d_0_2158"/>
          <p:cNvSpPr/>
          <p:nvPr>
            <p:ph idx="3" type="pic"/>
          </p:nvPr>
        </p:nvSpPr>
        <p:spPr>
          <a:xfrm>
            <a:off x="5545743" y="2413595"/>
            <a:ext cx="2210100" cy="2205900"/>
          </a:xfrm>
          <a:prstGeom prst="ellipse">
            <a:avLst/>
          </a:prstGeom>
          <a:solidFill>
            <a:srgbClr val="F2F2F2"/>
          </a:solidFill>
          <a:ln>
            <a:noFill/>
          </a:ln>
        </p:spPr>
      </p:sp>
      <p:sp>
        <p:nvSpPr>
          <p:cNvPr id="353" name="Google Shape;353;g17b66192c4d_0_2158"/>
          <p:cNvSpPr/>
          <p:nvPr>
            <p:ph idx="4" type="pic"/>
          </p:nvPr>
        </p:nvSpPr>
        <p:spPr>
          <a:xfrm>
            <a:off x="8711867" y="2429982"/>
            <a:ext cx="2210100" cy="2205900"/>
          </a:xfrm>
          <a:prstGeom prst="ellipse">
            <a:avLst/>
          </a:prstGeom>
          <a:solidFill>
            <a:srgbClr val="F2F2F2"/>
          </a:solid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p:cSld name="29">
    <p:spTree>
      <p:nvGrpSpPr>
        <p:cNvPr id="354" name="Shape 354"/>
        <p:cNvGrpSpPr/>
        <p:nvPr/>
      </p:nvGrpSpPr>
      <p:grpSpPr>
        <a:xfrm>
          <a:off x="0" y="0"/>
          <a:ext cx="0" cy="0"/>
          <a:chOff x="0" y="0"/>
          <a:chExt cx="0" cy="0"/>
        </a:xfrm>
      </p:grpSpPr>
      <p:sp>
        <p:nvSpPr>
          <p:cNvPr id="355" name="Google Shape;355;g17b66192c4d_0_216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56" name="Google Shape;356;g17b66192c4d_0_2163"/>
          <p:cNvSpPr/>
          <p:nvPr>
            <p:ph idx="2" type="pic"/>
          </p:nvPr>
        </p:nvSpPr>
        <p:spPr>
          <a:xfrm>
            <a:off x="4588064" y="2794026"/>
            <a:ext cx="1269900" cy="1263900"/>
          </a:xfrm>
          <a:prstGeom prst="ellipse">
            <a:avLst/>
          </a:prstGeom>
          <a:solidFill>
            <a:srgbClr val="F2F2F2"/>
          </a:solidFill>
          <a:ln>
            <a:noFill/>
          </a:ln>
        </p:spPr>
      </p:sp>
      <p:sp>
        <p:nvSpPr>
          <p:cNvPr id="357" name="Google Shape;357;g17b66192c4d_0_2163"/>
          <p:cNvSpPr/>
          <p:nvPr>
            <p:ph idx="3" type="pic"/>
          </p:nvPr>
        </p:nvSpPr>
        <p:spPr>
          <a:xfrm>
            <a:off x="8369412" y="2794026"/>
            <a:ext cx="1269900" cy="1263900"/>
          </a:xfrm>
          <a:prstGeom prst="ellipse">
            <a:avLst/>
          </a:prstGeom>
          <a:solidFill>
            <a:srgbClr val="F2F2F2"/>
          </a:solidFill>
          <a:ln>
            <a:noFill/>
          </a:ln>
        </p:spPr>
      </p:sp>
      <p:sp>
        <p:nvSpPr>
          <p:cNvPr id="358" name="Google Shape;358;g17b66192c4d_0_2163"/>
          <p:cNvSpPr/>
          <p:nvPr>
            <p:ph idx="4" type="pic"/>
          </p:nvPr>
        </p:nvSpPr>
        <p:spPr>
          <a:xfrm>
            <a:off x="4588064" y="4635551"/>
            <a:ext cx="1269900" cy="1263900"/>
          </a:xfrm>
          <a:prstGeom prst="ellipse">
            <a:avLst/>
          </a:prstGeom>
          <a:solidFill>
            <a:srgbClr val="F2F2F2"/>
          </a:solidFill>
          <a:ln>
            <a:noFill/>
          </a:ln>
        </p:spPr>
      </p:sp>
      <p:sp>
        <p:nvSpPr>
          <p:cNvPr id="359" name="Google Shape;359;g17b66192c4d_0_2163"/>
          <p:cNvSpPr/>
          <p:nvPr>
            <p:ph idx="5" type="pic"/>
          </p:nvPr>
        </p:nvSpPr>
        <p:spPr>
          <a:xfrm>
            <a:off x="8369412" y="4635551"/>
            <a:ext cx="1269900" cy="1263900"/>
          </a:xfrm>
          <a:prstGeom prst="ellipse">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p:cSld name="5">
    <p:spTree>
      <p:nvGrpSpPr>
        <p:cNvPr id="39" name="Shape 39"/>
        <p:cNvGrpSpPr/>
        <p:nvPr/>
      </p:nvGrpSpPr>
      <p:grpSpPr>
        <a:xfrm>
          <a:off x="0" y="0"/>
          <a:ext cx="0" cy="0"/>
          <a:chOff x="0" y="0"/>
          <a:chExt cx="0" cy="0"/>
        </a:xfrm>
      </p:grpSpPr>
      <p:sp>
        <p:nvSpPr>
          <p:cNvPr id="40" name="Google Shape;40;p5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1" name="Google Shape;41;p53"/>
          <p:cNvSpPr/>
          <p:nvPr>
            <p:ph idx="2" type="pic"/>
          </p:nvPr>
        </p:nvSpPr>
        <p:spPr>
          <a:xfrm>
            <a:off x="1270000" y="3497262"/>
            <a:ext cx="3124500" cy="2408400"/>
          </a:xfrm>
          <a:prstGeom prst="rect">
            <a:avLst/>
          </a:prstGeom>
          <a:solidFill>
            <a:schemeClr val="lt1"/>
          </a:solidFill>
          <a:ln>
            <a:noFill/>
          </a:ln>
        </p:spPr>
      </p:sp>
      <p:sp>
        <p:nvSpPr>
          <p:cNvPr id="42" name="Google Shape;42;p53"/>
          <p:cNvSpPr/>
          <p:nvPr>
            <p:ph idx="3" type="pic"/>
          </p:nvPr>
        </p:nvSpPr>
        <p:spPr>
          <a:xfrm>
            <a:off x="4851400" y="3497262"/>
            <a:ext cx="3124500" cy="2408400"/>
          </a:xfrm>
          <a:prstGeom prst="rect">
            <a:avLst/>
          </a:prstGeom>
          <a:solidFill>
            <a:schemeClr val="lt1"/>
          </a:solidFill>
          <a:ln>
            <a:noFill/>
          </a:ln>
        </p:spPr>
      </p:sp>
      <p:sp>
        <p:nvSpPr>
          <p:cNvPr id="43" name="Google Shape;43;p53"/>
          <p:cNvSpPr/>
          <p:nvPr>
            <p:ph idx="4" type="pic"/>
          </p:nvPr>
        </p:nvSpPr>
        <p:spPr>
          <a:xfrm>
            <a:off x="8432800" y="3497262"/>
            <a:ext cx="3124500" cy="2408400"/>
          </a:xfrm>
          <a:prstGeom prst="rect">
            <a:avLst/>
          </a:prstGeom>
          <a:solidFill>
            <a:schemeClr val="lt1"/>
          </a:solid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p:cSld name="30">
    <p:spTree>
      <p:nvGrpSpPr>
        <p:cNvPr id="360" name="Shape 360"/>
        <p:cNvGrpSpPr/>
        <p:nvPr/>
      </p:nvGrpSpPr>
      <p:grpSpPr>
        <a:xfrm>
          <a:off x="0" y="0"/>
          <a:ext cx="0" cy="0"/>
          <a:chOff x="0" y="0"/>
          <a:chExt cx="0" cy="0"/>
        </a:xfrm>
      </p:grpSpPr>
      <p:sp>
        <p:nvSpPr>
          <p:cNvPr id="361" name="Google Shape;361;g17b66192c4d_0_216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62" name="Google Shape;362;g17b66192c4d_0_2169"/>
          <p:cNvSpPr/>
          <p:nvPr>
            <p:ph idx="2" type="pic"/>
          </p:nvPr>
        </p:nvSpPr>
        <p:spPr>
          <a:xfrm>
            <a:off x="6646333" y="2873813"/>
            <a:ext cx="2210100" cy="2205900"/>
          </a:xfrm>
          <a:prstGeom prst="rect">
            <a:avLst/>
          </a:prstGeom>
          <a:solidFill>
            <a:srgbClr val="F2F2F2"/>
          </a:solidFill>
          <a:ln>
            <a:noFill/>
          </a:ln>
        </p:spPr>
      </p:sp>
      <p:sp>
        <p:nvSpPr>
          <p:cNvPr id="363" name="Google Shape;363;g17b66192c4d_0_2169"/>
          <p:cNvSpPr/>
          <p:nvPr>
            <p:ph idx="3" type="pic"/>
          </p:nvPr>
        </p:nvSpPr>
        <p:spPr>
          <a:xfrm>
            <a:off x="9334500" y="2880113"/>
            <a:ext cx="2210100" cy="2205900"/>
          </a:xfrm>
          <a:prstGeom prst="rect">
            <a:avLst/>
          </a:prstGeom>
          <a:solidFill>
            <a:srgbClr val="F2F2F2"/>
          </a:soli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p:cSld name="31">
    <p:spTree>
      <p:nvGrpSpPr>
        <p:cNvPr id="364" name="Shape 364"/>
        <p:cNvGrpSpPr/>
        <p:nvPr/>
      </p:nvGrpSpPr>
      <p:grpSpPr>
        <a:xfrm>
          <a:off x="0" y="0"/>
          <a:ext cx="0" cy="0"/>
          <a:chOff x="0" y="0"/>
          <a:chExt cx="0" cy="0"/>
        </a:xfrm>
      </p:grpSpPr>
      <p:sp>
        <p:nvSpPr>
          <p:cNvPr id="365" name="Google Shape;365;g17b66192c4d_0_217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66" name="Google Shape;366;g17b66192c4d_0_2173"/>
          <p:cNvSpPr/>
          <p:nvPr>
            <p:ph idx="2" type="pic"/>
          </p:nvPr>
        </p:nvSpPr>
        <p:spPr>
          <a:xfrm>
            <a:off x="1483687" y="3047984"/>
            <a:ext cx="1780800" cy="1778100"/>
          </a:xfrm>
          <a:prstGeom prst="ellipse">
            <a:avLst/>
          </a:prstGeom>
          <a:solidFill>
            <a:srgbClr val="F2F2F2"/>
          </a:solidFill>
          <a:ln>
            <a:noFill/>
          </a:ln>
        </p:spPr>
      </p:sp>
      <p:sp>
        <p:nvSpPr>
          <p:cNvPr id="367" name="Google Shape;367;g17b66192c4d_0_2173"/>
          <p:cNvSpPr/>
          <p:nvPr>
            <p:ph idx="3" type="pic"/>
          </p:nvPr>
        </p:nvSpPr>
        <p:spPr>
          <a:xfrm>
            <a:off x="4171778" y="3047984"/>
            <a:ext cx="1780800" cy="1778100"/>
          </a:xfrm>
          <a:prstGeom prst="ellipse">
            <a:avLst/>
          </a:prstGeom>
          <a:solidFill>
            <a:srgbClr val="F2F2F2"/>
          </a:solidFill>
          <a:ln>
            <a:noFill/>
          </a:ln>
        </p:spPr>
      </p:sp>
      <p:sp>
        <p:nvSpPr>
          <p:cNvPr id="368" name="Google Shape;368;g17b66192c4d_0_2173"/>
          <p:cNvSpPr/>
          <p:nvPr>
            <p:ph idx="4" type="pic"/>
          </p:nvPr>
        </p:nvSpPr>
        <p:spPr>
          <a:xfrm>
            <a:off x="6872105" y="3047984"/>
            <a:ext cx="1780800" cy="1778100"/>
          </a:xfrm>
          <a:prstGeom prst="ellipse">
            <a:avLst/>
          </a:prstGeom>
          <a:solidFill>
            <a:srgbClr val="F2F2F2"/>
          </a:solidFill>
          <a:ln>
            <a:noFill/>
          </a:ln>
        </p:spPr>
      </p:sp>
      <p:sp>
        <p:nvSpPr>
          <p:cNvPr id="369" name="Google Shape;369;g17b66192c4d_0_2173"/>
          <p:cNvSpPr/>
          <p:nvPr>
            <p:ph idx="5" type="pic"/>
          </p:nvPr>
        </p:nvSpPr>
        <p:spPr>
          <a:xfrm>
            <a:off x="9567594" y="3047984"/>
            <a:ext cx="1780800" cy="1778100"/>
          </a:xfrm>
          <a:prstGeom prst="ellipse">
            <a:avLst/>
          </a:prstGeom>
          <a:solidFill>
            <a:srgbClr val="F2F2F2"/>
          </a:solid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p:cSld name="32">
    <p:spTree>
      <p:nvGrpSpPr>
        <p:cNvPr id="370" name="Shape 370"/>
        <p:cNvGrpSpPr/>
        <p:nvPr/>
      </p:nvGrpSpPr>
      <p:grpSpPr>
        <a:xfrm>
          <a:off x="0" y="0"/>
          <a:ext cx="0" cy="0"/>
          <a:chOff x="0" y="0"/>
          <a:chExt cx="0" cy="0"/>
        </a:xfrm>
      </p:grpSpPr>
      <p:sp>
        <p:nvSpPr>
          <p:cNvPr id="371" name="Google Shape;371;g17b66192c4d_0_217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72" name="Google Shape;372;g17b66192c4d_0_2179"/>
          <p:cNvSpPr/>
          <p:nvPr>
            <p:ph idx="2" type="pic"/>
          </p:nvPr>
        </p:nvSpPr>
        <p:spPr>
          <a:xfrm>
            <a:off x="8373399" y="4445000"/>
            <a:ext cx="1269900" cy="1269900"/>
          </a:xfrm>
          <a:prstGeom prst="rect">
            <a:avLst/>
          </a:prstGeom>
          <a:noFill/>
          <a:ln>
            <a:noFill/>
          </a:ln>
        </p:spPr>
      </p:sp>
      <p:sp>
        <p:nvSpPr>
          <p:cNvPr id="373" name="Google Shape;373;g17b66192c4d_0_2179"/>
          <p:cNvSpPr/>
          <p:nvPr>
            <p:ph idx="3" type="pic"/>
          </p:nvPr>
        </p:nvSpPr>
        <p:spPr>
          <a:xfrm>
            <a:off x="4572000" y="4445000"/>
            <a:ext cx="1269900" cy="1269900"/>
          </a:xfrm>
          <a:prstGeom prst="rect">
            <a:avLst/>
          </a:prstGeom>
          <a:noFill/>
          <a:ln>
            <a:noFill/>
          </a:ln>
        </p:spPr>
      </p:sp>
      <p:sp>
        <p:nvSpPr>
          <p:cNvPr id="374" name="Google Shape;374;g17b66192c4d_0_2179"/>
          <p:cNvSpPr/>
          <p:nvPr>
            <p:ph idx="4" type="pic"/>
          </p:nvPr>
        </p:nvSpPr>
        <p:spPr>
          <a:xfrm>
            <a:off x="8373399" y="2540000"/>
            <a:ext cx="1269900" cy="1269900"/>
          </a:xfrm>
          <a:prstGeom prst="rect">
            <a:avLst/>
          </a:prstGeom>
          <a:noFill/>
          <a:ln>
            <a:noFill/>
          </a:ln>
        </p:spPr>
      </p:sp>
      <p:sp>
        <p:nvSpPr>
          <p:cNvPr id="375" name="Google Shape;375;g17b66192c4d_0_2179"/>
          <p:cNvSpPr/>
          <p:nvPr>
            <p:ph idx="5" type="pic"/>
          </p:nvPr>
        </p:nvSpPr>
        <p:spPr>
          <a:xfrm>
            <a:off x="4572000" y="2539986"/>
            <a:ext cx="1269900" cy="1269900"/>
          </a:xfrm>
          <a:prstGeom prst="rect">
            <a:avLst/>
          </a:prstGeom>
          <a:noFill/>
          <a:ln>
            <a:noFill/>
          </a:ln>
        </p:spPr>
      </p:sp>
      <p:sp>
        <p:nvSpPr>
          <p:cNvPr id="376" name="Google Shape;376;g17b66192c4d_0_2179"/>
          <p:cNvSpPr/>
          <p:nvPr>
            <p:ph idx="6" type="pic"/>
          </p:nvPr>
        </p:nvSpPr>
        <p:spPr>
          <a:xfrm>
            <a:off x="4572000" y="2545919"/>
            <a:ext cx="1269900" cy="1263900"/>
          </a:xfrm>
          <a:prstGeom prst="rect">
            <a:avLst/>
          </a:prstGeom>
          <a:solidFill>
            <a:srgbClr val="F2F2F2"/>
          </a:solidFill>
          <a:ln>
            <a:noFill/>
          </a:ln>
        </p:spPr>
      </p:sp>
      <p:sp>
        <p:nvSpPr>
          <p:cNvPr id="377" name="Google Shape;377;g17b66192c4d_0_2179"/>
          <p:cNvSpPr/>
          <p:nvPr>
            <p:ph idx="7" type="pic"/>
          </p:nvPr>
        </p:nvSpPr>
        <p:spPr>
          <a:xfrm>
            <a:off x="8373399" y="2548906"/>
            <a:ext cx="1269900" cy="1263900"/>
          </a:xfrm>
          <a:prstGeom prst="rect">
            <a:avLst/>
          </a:prstGeom>
          <a:solidFill>
            <a:srgbClr val="F2F2F2"/>
          </a:solidFill>
          <a:ln>
            <a:noFill/>
          </a:ln>
        </p:spPr>
      </p:sp>
      <p:sp>
        <p:nvSpPr>
          <p:cNvPr id="378" name="Google Shape;378;g17b66192c4d_0_2179"/>
          <p:cNvSpPr/>
          <p:nvPr>
            <p:ph idx="8" type="pic"/>
          </p:nvPr>
        </p:nvSpPr>
        <p:spPr>
          <a:xfrm>
            <a:off x="4571998" y="4450932"/>
            <a:ext cx="1269900" cy="1263900"/>
          </a:xfrm>
          <a:prstGeom prst="rect">
            <a:avLst/>
          </a:prstGeom>
          <a:solidFill>
            <a:srgbClr val="F2F2F2"/>
          </a:solidFill>
          <a:ln>
            <a:noFill/>
          </a:ln>
        </p:spPr>
      </p:sp>
      <p:sp>
        <p:nvSpPr>
          <p:cNvPr id="379" name="Google Shape;379;g17b66192c4d_0_2179"/>
          <p:cNvSpPr/>
          <p:nvPr>
            <p:ph idx="9" type="pic"/>
          </p:nvPr>
        </p:nvSpPr>
        <p:spPr>
          <a:xfrm>
            <a:off x="8373399" y="4444986"/>
            <a:ext cx="1269900" cy="1263900"/>
          </a:xfrm>
          <a:prstGeom prst="rect">
            <a:avLst/>
          </a:prstGeom>
          <a:solidFill>
            <a:srgbClr val="F2F2F2"/>
          </a:solid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p:cSld name="33">
    <p:spTree>
      <p:nvGrpSpPr>
        <p:cNvPr id="380" name="Shape 380"/>
        <p:cNvGrpSpPr/>
        <p:nvPr/>
      </p:nvGrpSpPr>
      <p:grpSpPr>
        <a:xfrm>
          <a:off x="0" y="0"/>
          <a:ext cx="0" cy="0"/>
          <a:chOff x="0" y="0"/>
          <a:chExt cx="0" cy="0"/>
        </a:xfrm>
      </p:grpSpPr>
      <p:sp>
        <p:nvSpPr>
          <p:cNvPr id="381" name="Google Shape;381;g17b66192c4d_0_218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82" name="Google Shape;382;g17b66192c4d_0_2189"/>
          <p:cNvSpPr/>
          <p:nvPr>
            <p:ph idx="2" type="pic"/>
          </p:nvPr>
        </p:nvSpPr>
        <p:spPr>
          <a:xfrm>
            <a:off x="1272330" y="2857475"/>
            <a:ext cx="2220000" cy="2222400"/>
          </a:xfrm>
          <a:prstGeom prst="rect">
            <a:avLst/>
          </a:prstGeom>
          <a:solidFill>
            <a:srgbClr val="F2F2F2"/>
          </a:solidFill>
          <a:ln>
            <a:noFill/>
          </a:ln>
        </p:spPr>
      </p:sp>
      <p:sp>
        <p:nvSpPr>
          <p:cNvPr id="383" name="Google Shape;383;g17b66192c4d_0_2189"/>
          <p:cNvSpPr/>
          <p:nvPr>
            <p:ph idx="3" type="pic"/>
          </p:nvPr>
        </p:nvSpPr>
        <p:spPr>
          <a:xfrm>
            <a:off x="3967116" y="2857475"/>
            <a:ext cx="2220000" cy="2222400"/>
          </a:xfrm>
          <a:prstGeom prst="rect">
            <a:avLst/>
          </a:prstGeom>
          <a:solidFill>
            <a:srgbClr val="F2F2F2"/>
          </a:solidFill>
          <a:ln>
            <a:noFill/>
          </a:ln>
        </p:spPr>
      </p:sp>
      <p:sp>
        <p:nvSpPr>
          <p:cNvPr id="384" name="Google Shape;384;g17b66192c4d_0_2189"/>
          <p:cNvSpPr/>
          <p:nvPr>
            <p:ph idx="4" type="pic"/>
          </p:nvPr>
        </p:nvSpPr>
        <p:spPr>
          <a:xfrm>
            <a:off x="6639716" y="2857475"/>
            <a:ext cx="2231700" cy="2222400"/>
          </a:xfrm>
          <a:prstGeom prst="rect">
            <a:avLst/>
          </a:prstGeom>
          <a:solidFill>
            <a:srgbClr val="F2F2F2"/>
          </a:solidFill>
          <a:ln>
            <a:noFill/>
          </a:ln>
        </p:spPr>
      </p:sp>
      <p:sp>
        <p:nvSpPr>
          <p:cNvPr id="385" name="Google Shape;385;g17b66192c4d_0_2189"/>
          <p:cNvSpPr/>
          <p:nvPr>
            <p:ph idx="5" type="pic"/>
          </p:nvPr>
        </p:nvSpPr>
        <p:spPr>
          <a:xfrm>
            <a:off x="9334501" y="2857475"/>
            <a:ext cx="2224800" cy="2222400"/>
          </a:xfrm>
          <a:prstGeom prst="rect">
            <a:avLst/>
          </a:prstGeom>
          <a:solidFill>
            <a:srgbClr val="F2F2F2"/>
          </a:solid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p:cSld name="34">
    <p:spTree>
      <p:nvGrpSpPr>
        <p:cNvPr id="386" name="Shape 386"/>
        <p:cNvGrpSpPr/>
        <p:nvPr/>
      </p:nvGrpSpPr>
      <p:grpSpPr>
        <a:xfrm>
          <a:off x="0" y="0"/>
          <a:ext cx="0" cy="0"/>
          <a:chOff x="0" y="0"/>
          <a:chExt cx="0" cy="0"/>
        </a:xfrm>
      </p:grpSpPr>
      <p:sp>
        <p:nvSpPr>
          <p:cNvPr id="387" name="Google Shape;387;g17b66192c4d_0_2195"/>
          <p:cNvSpPr/>
          <p:nvPr/>
        </p:nvSpPr>
        <p:spPr>
          <a:xfrm>
            <a:off x="6096000" y="0"/>
            <a:ext cx="60960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88" name="Google Shape;388;g17b66192c4d_0_2195"/>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389" name="Google Shape;389;g17b66192c4d_0_2195"/>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90" name="Google Shape;390;g17b66192c4d_0_2195"/>
          <p:cNvSpPr/>
          <p:nvPr>
            <p:ph idx="2" type="pic"/>
          </p:nvPr>
        </p:nvSpPr>
        <p:spPr>
          <a:xfrm>
            <a:off x="1935624" y="952549"/>
            <a:ext cx="2220000" cy="2222400"/>
          </a:xfrm>
          <a:prstGeom prst="ellipse">
            <a:avLst/>
          </a:prstGeom>
          <a:solidFill>
            <a:srgbClr val="F2F2F2"/>
          </a:solidFill>
          <a:ln>
            <a:noFill/>
          </a:ln>
        </p:spPr>
      </p:sp>
      <p:sp>
        <p:nvSpPr>
          <p:cNvPr id="391" name="Google Shape;391;g17b66192c4d_0_2195"/>
          <p:cNvSpPr/>
          <p:nvPr>
            <p:ph idx="3" type="pic"/>
          </p:nvPr>
        </p:nvSpPr>
        <p:spPr>
          <a:xfrm>
            <a:off x="8031920" y="952549"/>
            <a:ext cx="2220000" cy="2222400"/>
          </a:xfrm>
          <a:prstGeom prst="ellipse">
            <a:avLst/>
          </a:prstGeom>
          <a:solidFill>
            <a:srgbClr val="F2F2F2"/>
          </a:solid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p:cSld name="35">
    <p:spTree>
      <p:nvGrpSpPr>
        <p:cNvPr id="392" name="Shape 392"/>
        <p:cNvGrpSpPr/>
        <p:nvPr/>
      </p:nvGrpSpPr>
      <p:grpSpPr>
        <a:xfrm>
          <a:off x="0" y="0"/>
          <a:ext cx="0" cy="0"/>
          <a:chOff x="0" y="0"/>
          <a:chExt cx="0" cy="0"/>
        </a:xfrm>
      </p:grpSpPr>
      <p:sp>
        <p:nvSpPr>
          <p:cNvPr id="393" name="Google Shape;393;g17b66192c4d_0_2201"/>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394" name="Google Shape;394;g17b66192c4d_0_2201"/>
          <p:cNvSpPr/>
          <p:nvPr>
            <p:ph idx="2" type="pic"/>
          </p:nvPr>
        </p:nvSpPr>
        <p:spPr>
          <a:xfrm>
            <a:off x="7175500" y="0"/>
            <a:ext cx="5016300" cy="6858000"/>
          </a:xfrm>
          <a:prstGeom prst="rect">
            <a:avLst/>
          </a:prstGeom>
          <a:solidFill>
            <a:srgbClr val="F2F2F2"/>
          </a:solid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p:cSld name="36">
    <p:spTree>
      <p:nvGrpSpPr>
        <p:cNvPr id="395" name="Shape 395"/>
        <p:cNvGrpSpPr/>
        <p:nvPr/>
      </p:nvGrpSpPr>
      <p:grpSpPr>
        <a:xfrm>
          <a:off x="0" y="0"/>
          <a:ext cx="0" cy="0"/>
          <a:chOff x="0" y="0"/>
          <a:chExt cx="0" cy="0"/>
        </a:xfrm>
      </p:grpSpPr>
      <p:sp>
        <p:nvSpPr>
          <p:cNvPr id="396" name="Google Shape;396;g17b66192c4d_0_2204"/>
          <p:cNvSpPr/>
          <p:nvPr>
            <p:ph idx="2" type="pic"/>
          </p:nvPr>
        </p:nvSpPr>
        <p:spPr>
          <a:xfrm>
            <a:off x="4363541" y="0"/>
            <a:ext cx="5016300" cy="6858000"/>
          </a:xfrm>
          <a:prstGeom prst="rect">
            <a:avLst/>
          </a:prstGeom>
          <a:solidFill>
            <a:srgbClr val="F2F2F2"/>
          </a:solidFill>
          <a:ln>
            <a:noFill/>
          </a:ln>
        </p:spPr>
      </p:sp>
      <p:sp>
        <p:nvSpPr>
          <p:cNvPr id="397" name="Google Shape;397;g17b66192c4d_0_2204"/>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p:cSld name="37">
    <p:spTree>
      <p:nvGrpSpPr>
        <p:cNvPr id="398" name="Shape 398"/>
        <p:cNvGrpSpPr/>
        <p:nvPr/>
      </p:nvGrpSpPr>
      <p:grpSpPr>
        <a:xfrm>
          <a:off x="0" y="0"/>
          <a:ext cx="0" cy="0"/>
          <a:chOff x="0" y="0"/>
          <a:chExt cx="0" cy="0"/>
        </a:xfrm>
      </p:grpSpPr>
      <p:sp>
        <p:nvSpPr>
          <p:cNvPr id="399" name="Google Shape;399;g17b66192c4d_0_2207"/>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00" name="Google Shape;400;g17b66192c4d_0_2207"/>
          <p:cNvSpPr/>
          <p:nvPr>
            <p:ph idx="2" type="pic"/>
          </p:nvPr>
        </p:nvSpPr>
        <p:spPr>
          <a:xfrm>
            <a:off x="7175551" y="0"/>
            <a:ext cx="5016300" cy="6858000"/>
          </a:xfrm>
          <a:prstGeom prst="rect">
            <a:avLst/>
          </a:prstGeom>
          <a:solidFill>
            <a:srgbClr val="F2F2F2"/>
          </a:solid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p:cSld name="38">
    <p:spTree>
      <p:nvGrpSpPr>
        <p:cNvPr id="401" name="Shape 401"/>
        <p:cNvGrpSpPr/>
        <p:nvPr/>
      </p:nvGrpSpPr>
      <p:grpSpPr>
        <a:xfrm>
          <a:off x="0" y="0"/>
          <a:ext cx="0" cy="0"/>
          <a:chOff x="0" y="0"/>
          <a:chExt cx="0" cy="0"/>
        </a:xfrm>
      </p:grpSpPr>
      <p:sp>
        <p:nvSpPr>
          <p:cNvPr id="402" name="Google Shape;402;g17b66192c4d_0_2210"/>
          <p:cNvSpPr/>
          <p:nvPr>
            <p:ph idx="2" type="pic"/>
          </p:nvPr>
        </p:nvSpPr>
        <p:spPr>
          <a:xfrm>
            <a:off x="5818782" y="0"/>
            <a:ext cx="6373200" cy="6858000"/>
          </a:xfrm>
          <a:prstGeom prst="rect">
            <a:avLst/>
          </a:prstGeom>
          <a:solidFill>
            <a:srgbClr val="F2F2F2"/>
          </a:solidFill>
          <a:ln>
            <a:noFill/>
          </a:ln>
        </p:spPr>
      </p:sp>
      <p:sp>
        <p:nvSpPr>
          <p:cNvPr id="403" name="Google Shape;403;g17b66192c4d_0_2210"/>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404" name="Google Shape;404;g17b66192c4d_0_2210"/>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p:cSld name="39">
    <p:spTree>
      <p:nvGrpSpPr>
        <p:cNvPr id="405" name="Shape 405"/>
        <p:cNvGrpSpPr/>
        <p:nvPr/>
      </p:nvGrpSpPr>
      <p:grpSpPr>
        <a:xfrm>
          <a:off x="0" y="0"/>
          <a:ext cx="0" cy="0"/>
          <a:chOff x="0" y="0"/>
          <a:chExt cx="0" cy="0"/>
        </a:xfrm>
      </p:grpSpPr>
      <p:sp>
        <p:nvSpPr>
          <p:cNvPr id="406" name="Google Shape;406;g17b66192c4d_0_2214"/>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07" name="Google Shape;407;g17b66192c4d_0_2214"/>
          <p:cNvSpPr/>
          <p:nvPr>
            <p:ph idx="2" type="pic"/>
          </p:nvPr>
        </p:nvSpPr>
        <p:spPr>
          <a:xfrm>
            <a:off x="6832549" y="0"/>
            <a:ext cx="5359500" cy="4013100"/>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p:cSld name="Titel &amp; Untertitel">
    <p:spTree>
      <p:nvGrpSpPr>
        <p:cNvPr id="44" name="Shape 44"/>
        <p:cNvGrpSpPr/>
        <p:nvPr/>
      </p:nvGrpSpPr>
      <p:grpSpPr>
        <a:xfrm>
          <a:off x="0" y="0"/>
          <a:ext cx="0" cy="0"/>
          <a:chOff x="0" y="0"/>
          <a:chExt cx="0" cy="0"/>
        </a:xfrm>
      </p:grpSpPr>
      <p:sp>
        <p:nvSpPr>
          <p:cNvPr id="45" name="Google Shape;45;p54"/>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6" name="Google Shape;46;p54"/>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p:cSld name="40">
    <p:spTree>
      <p:nvGrpSpPr>
        <p:cNvPr id="408" name="Shape 408"/>
        <p:cNvGrpSpPr/>
        <p:nvPr/>
      </p:nvGrpSpPr>
      <p:grpSpPr>
        <a:xfrm>
          <a:off x="0" y="0"/>
          <a:ext cx="0" cy="0"/>
          <a:chOff x="0" y="0"/>
          <a:chExt cx="0" cy="0"/>
        </a:xfrm>
      </p:grpSpPr>
      <p:sp>
        <p:nvSpPr>
          <p:cNvPr id="409" name="Google Shape;409;g17b66192c4d_0_2217"/>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10" name="Google Shape;410;g17b66192c4d_0_2217"/>
          <p:cNvSpPr/>
          <p:nvPr>
            <p:ph idx="2" type="pic"/>
          </p:nvPr>
        </p:nvSpPr>
        <p:spPr>
          <a:xfrm>
            <a:off x="6479182" y="0"/>
            <a:ext cx="5712900" cy="6858000"/>
          </a:xfrm>
          <a:prstGeom prst="rect">
            <a:avLst/>
          </a:prstGeom>
          <a:solidFill>
            <a:srgbClr val="F2F2F2"/>
          </a:solid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p:cSld name="41">
    <p:spTree>
      <p:nvGrpSpPr>
        <p:cNvPr id="411" name="Shape 411"/>
        <p:cNvGrpSpPr/>
        <p:nvPr/>
      </p:nvGrpSpPr>
      <p:grpSpPr>
        <a:xfrm>
          <a:off x="0" y="0"/>
          <a:ext cx="0" cy="0"/>
          <a:chOff x="0" y="0"/>
          <a:chExt cx="0" cy="0"/>
        </a:xfrm>
      </p:grpSpPr>
      <p:sp>
        <p:nvSpPr>
          <p:cNvPr id="412" name="Google Shape;412;g17b66192c4d_0_2220"/>
          <p:cNvSpPr/>
          <p:nvPr>
            <p:ph idx="2" type="pic"/>
          </p:nvPr>
        </p:nvSpPr>
        <p:spPr>
          <a:xfrm>
            <a:off x="0" y="5047"/>
            <a:ext cx="3937200" cy="3932100"/>
          </a:xfrm>
          <a:prstGeom prst="rect">
            <a:avLst/>
          </a:prstGeom>
          <a:solidFill>
            <a:srgbClr val="F2F2F2"/>
          </a:solidFill>
          <a:ln>
            <a:noFill/>
          </a:ln>
        </p:spPr>
      </p:sp>
      <p:sp>
        <p:nvSpPr>
          <p:cNvPr id="413" name="Google Shape;413;g17b66192c4d_0_2220"/>
          <p:cNvSpPr/>
          <p:nvPr>
            <p:ph idx="3" type="pic"/>
          </p:nvPr>
        </p:nvSpPr>
        <p:spPr>
          <a:xfrm>
            <a:off x="3937000" y="3942046"/>
            <a:ext cx="8255100" cy="2921100"/>
          </a:xfrm>
          <a:prstGeom prst="rect">
            <a:avLst/>
          </a:prstGeom>
          <a:solidFill>
            <a:srgbClr val="F2F2F2"/>
          </a:solidFill>
          <a:ln>
            <a:noFill/>
          </a:ln>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p:cSld name="42">
    <p:spTree>
      <p:nvGrpSpPr>
        <p:cNvPr id="414" name="Shape 414"/>
        <p:cNvGrpSpPr/>
        <p:nvPr/>
      </p:nvGrpSpPr>
      <p:grpSpPr>
        <a:xfrm>
          <a:off x="0" y="0"/>
          <a:ext cx="0" cy="0"/>
          <a:chOff x="0" y="0"/>
          <a:chExt cx="0" cy="0"/>
        </a:xfrm>
      </p:grpSpPr>
      <p:sp>
        <p:nvSpPr>
          <p:cNvPr id="415" name="Google Shape;415;g17b66192c4d_0_2223"/>
          <p:cNvSpPr/>
          <p:nvPr>
            <p:ph idx="2" type="pic"/>
          </p:nvPr>
        </p:nvSpPr>
        <p:spPr>
          <a:xfrm>
            <a:off x="4889500" y="0"/>
            <a:ext cx="7302300" cy="3302100"/>
          </a:xfrm>
          <a:prstGeom prst="rect">
            <a:avLst/>
          </a:prstGeom>
          <a:solidFill>
            <a:srgbClr val="F2F2F2"/>
          </a:solidFill>
          <a:ln>
            <a:noFill/>
          </a:ln>
        </p:spPr>
      </p:sp>
      <p:sp>
        <p:nvSpPr>
          <p:cNvPr id="416" name="Google Shape;416;g17b66192c4d_0_2223"/>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Kopie">
  <p:cSld name="42 Kopie">
    <p:spTree>
      <p:nvGrpSpPr>
        <p:cNvPr id="417" name="Shape 417"/>
        <p:cNvGrpSpPr/>
        <p:nvPr/>
      </p:nvGrpSpPr>
      <p:grpSpPr>
        <a:xfrm>
          <a:off x="0" y="0"/>
          <a:ext cx="0" cy="0"/>
          <a:chOff x="0" y="0"/>
          <a:chExt cx="0" cy="0"/>
        </a:xfrm>
      </p:grpSpPr>
      <p:sp>
        <p:nvSpPr>
          <p:cNvPr id="418" name="Google Shape;418;g17b66192c4d_0_2226"/>
          <p:cNvSpPr/>
          <p:nvPr/>
        </p:nvSpPr>
        <p:spPr>
          <a:xfrm>
            <a:off x="5969000" y="0"/>
            <a:ext cx="62232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nvGrpSpPr>
          <p:cNvPr id="419" name="Google Shape;419;g17b66192c4d_0_2226"/>
          <p:cNvGrpSpPr/>
          <p:nvPr/>
        </p:nvGrpSpPr>
        <p:grpSpPr>
          <a:xfrm>
            <a:off x="6956513" y="1469274"/>
            <a:ext cx="2777550" cy="3919500"/>
            <a:chOff x="0" y="0"/>
            <a:chExt cx="5555100" cy="7839000"/>
          </a:xfrm>
        </p:grpSpPr>
        <p:sp>
          <p:nvSpPr>
            <p:cNvPr id="420" name="Google Shape;420;g17b66192c4d_0_2226"/>
            <p:cNvSpPr/>
            <p:nvPr/>
          </p:nvSpPr>
          <p:spPr>
            <a:xfrm>
              <a:off x="0" y="0"/>
              <a:ext cx="5555100" cy="7839000"/>
            </a:xfrm>
            <a:custGeom>
              <a:rect b="b" l="l" r="r" t="t"/>
              <a:pathLst>
                <a:path extrusionOk="0" h="120000" w="120000">
                  <a:moveTo>
                    <a:pt x="113455" y="120000"/>
                  </a:moveTo>
                  <a:lnTo>
                    <a:pt x="6544" y="120000"/>
                  </a:lnTo>
                  <a:cubicBezTo>
                    <a:pt x="2916" y="120000"/>
                    <a:pt x="0" y="117922"/>
                    <a:pt x="0" y="115361"/>
                  </a:cubicBezTo>
                  <a:lnTo>
                    <a:pt x="0" y="4638"/>
                  </a:lnTo>
                  <a:cubicBezTo>
                    <a:pt x="0" y="2077"/>
                    <a:pt x="2916" y="0"/>
                    <a:pt x="6544" y="0"/>
                  </a:cubicBezTo>
                  <a:lnTo>
                    <a:pt x="113455" y="0"/>
                  </a:lnTo>
                  <a:cubicBezTo>
                    <a:pt x="117083" y="0"/>
                    <a:pt x="120000" y="2077"/>
                    <a:pt x="120000" y="4638"/>
                  </a:cubicBezTo>
                  <a:lnTo>
                    <a:pt x="120000" y="115361"/>
                  </a:lnTo>
                  <a:cubicBezTo>
                    <a:pt x="120000" y="117922"/>
                    <a:pt x="117083" y="120000"/>
                    <a:pt x="113455"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21" name="Google Shape;421;g17b66192c4d_0_2226"/>
            <p:cNvSpPr/>
            <p:nvPr/>
          </p:nvSpPr>
          <p:spPr>
            <a:xfrm>
              <a:off x="33695" y="37439"/>
              <a:ext cx="5484000" cy="7767900"/>
            </a:xfrm>
            <a:custGeom>
              <a:rect b="b" l="l" r="r" t="t"/>
              <a:pathLst>
                <a:path extrusionOk="0" h="120000" w="120000">
                  <a:moveTo>
                    <a:pt x="114150" y="120000"/>
                  </a:moveTo>
                  <a:lnTo>
                    <a:pt x="5850" y="120000"/>
                  </a:lnTo>
                  <a:cubicBezTo>
                    <a:pt x="2600" y="120000"/>
                    <a:pt x="0" y="118150"/>
                    <a:pt x="0" y="115866"/>
                  </a:cubicBezTo>
                  <a:lnTo>
                    <a:pt x="0" y="4133"/>
                  </a:lnTo>
                  <a:cubicBezTo>
                    <a:pt x="0" y="1850"/>
                    <a:pt x="2600" y="0"/>
                    <a:pt x="5850" y="0"/>
                  </a:cubicBezTo>
                  <a:lnTo>
                    <a:pt x="114150" y="0"/>
                  </a:lnTo>
                  <a:cubicBezTo>
                    <a:pt x="117400" y="0"/>
                    <a:pt x="120000" y="1850"/>
                    <a:pt x="120000" y="4133"/>
                  </a:cubicBezTo>
                  <a:lnTo>
                    <a:pt x="120000" y="115866"/>
                  </a:lnTo>
                  <a:cubicBezTo>
                    <a:pt x="120000" y="118150"/>
                    <a:pt x="117400" y="120000"/>
                    <a:pt x="114150"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22" name="Google Shape;422;g17b66192c4d_0_2226"/>
            <p:cNvSpPr/>
            <p:nvPr/>
          </p:nvSpPr>
          <p:spPr>
            <a:xfrm>
              <a:off x="318232" y="662672"/>
              <a:ext cx="4914900" cy="6517200"/>
            </a:xfrm>
            <a:custGeom>
              <a:rect b="b" l="l" r="r" t="t"/>
              <a:pathLst>
                <a:path extrusionOk="0" h="120000" w="120000">
                  <a:moveTo>
                    <a:pt x="119127" y="120000"/>
                  </a:moveTo>
                  <a:lnTo>
                    <a:pt x="872" y="120000"/>
                  </a:lnTo>
                  <a:cubicBezTo>
                    <a:pt x="394" y="120000"/>
                    <a:pt x="0" y="119705"/>
                    <a:pt x="0" y="119344"/>
                  </a:cubicBezTo>
                  <a:lnTo>
                    <a:pt x="0" y="655"/>
                  </a:lnTo>
                  <a:cubicBezTo>
                    <a:pt x="0" y="294"/>
                    <a:pt x="394" y="0"/>
                    <a:pt x="872" y="0"/>
                  </a:cubicBezTo>
                  <a:lnTo>
                    <a:pt x="119127" y="0"/>
                  </a:lnTo>
                  <a:cubicBezTo>
                    <a:pt x="119627" y="0"/>
                    <a:pt x="120000" y="294"/>
                    <a:pt x="120000" y="655"/>
                  </a:cubicBezTo>
                  <a:lnTo>
                    <a:pt x="120000" y="119344"/>
                  </a:lnTo>
                  <a:cubicBezTo>
                    <a:pt x="120000" y="119705"/>
                    <a:pt x="119627" y="120000"/>
                    <a:pt x="1191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23" name="Google Shape;423;g17b66192c4d_0_2226"/>
            <p:cNvSpPr/>
            <p:nvPr/>
          </p:nvSpPr>
          <p:spPr>
            <a:xfrm>
              <a:off x="336952" y="677647"/>
              <a:ext cx="4881300" cy="6483600"/>
            </a:xfrm>
            <a:custGeom>
              <a:rect b="b" l="l" r="r" t="t"/>
              <a:pathLst>
                <a:path extrusionOk="0" h="120000" w="120000">
                  <a:moveTo>
                    <a:pt x="119122" y="120000"/>
                  </a:moveTo>
                  <a:lnTo>
                    <a:pt x="877" y="120000"/>
                  </a:lnTo>
                  <a:cubicBezTo>
                    <a:pt x="394" y="120000"/>
                    <a:pt x="0" y="119700"/>
                    <a:pt x="0" y="119338"/>
                  </a:cubicBezTo>
                  <a:lnTo>
                    <a:pt x="0" y="661"/>
                  </a:lnTo>
                  <a:cubicBezTo>
                    <a:pt x="0" y="300"/>
                    <a:pt x="394" y="0"/>
                    <a:pt x="877" y="0"/>
                  </a:cubicBezTo>
                  <a:lnTo>
                    <a:pt x="119122" y="0"/>
                  </a:lnTo>
                  <a:cubicBezTo>
                    <a:pt x="119622" y="0"/>
                    <a:pt x="120000" y="300"/>
                    <a:pt x="120000" y="661"/>
                  </a:cubicBezTo>
                  <a:lnTo>
                    <a:pt x="120000" y="119338"/>
                  </a:lnTo>
                  <a:cubicBezTo>
                    <a:pt x="120000" y="119700"/>
                    <a:pt x="119622" y="120000"/>
                    <a:pt x="119122"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24" name="Google Shape;424;g17b66192c4d_0_2226"/>
            <p:cNvSpPr/>
            <p:nvPr/>
          </p:nvSpPr>
          <p:spPr>
            <a:xfrm>
              <a:off x="2733685" y="310743"/>
              <a:ext cx="88500" cy="88500"/>
            </a:xfrm>
            <a:custGeom>
              <a:rect b="b" l="l" r="r" t="t"/>
              <a:pathLst>
                <a:path extrusionOk="0" h="120000" w="120000">
                  <a:moveTo>
                    <a:pt x="64753" y="0"/>
                  </a:moveTo>
                  <a:cubicBezTo>
                    <a:pt x="76262" y="1141"/>
                    <a:pt x="85472" y="3418"/>
                    <a:pt x="94676" y="10261"/>
                  </a:cubicBezTo>
                  <a:cubicBezTo>
                    <a:pt x="103885" y="15962"/>
                    <a:pt x="108490" y="23940"/>
                    <a:pt x="114242" y="34201"/>
                  </a:cubicBezTo>
                  <a:cubicBezTo>
                    <a:pt x="118847" y="43321"/>
                    <a:pt x="120000" y="52446"/>
                    <a:pt x="120000" y="63843"/>
                  </a:cubicBezTo>
                  <a:cubicBezTo>
                    <a:pt x="118847" y="74104"/>
                    <a:pt x="116547" y="84365"/>
                    <a:pt x="110790" y="93485"/>
                  </a:cubicBezTo>
                  <a:cubicBezTo>
                    <a:pt x="103885" y="102610"/>
                    <a:pt x="96981" y="109447"/>
                    <a:pt x="86619" y="114007"/>
                  </a:cubicBezTo>
                  <a:cubicBezTo>
                    <a:pt x="76262" y="118567"/>
                    <a:pt x="65900" y="120850"/>
                    <a:pt x="55543" y="119709"/>
                  </a:cubicBezTo>
                  <a:cubicBezTo>
                    <a:pt x="44034" y="118567"/>
                    <a:pt x="35977" y="115149"/>
                    <a:pt x="26767" y="109447"/>
                  </a:cubicBezTo>
                  <a:cubicBezTo>
                    <a:pt x="17557" y="102610"/>
                    <a:pt x="10653" y="95768"/>
                    <a:pt x="6048" y="86648"/>
                  </a:cubicBezTo>
                  <a:cubicBezTo>
                    <a:pt x="1443" y="76387"/>
                    <a:pt x="-856" y="67267"/>
                    <a:pt x="296" y="55865"/>
                  </a:cubicBezTo>
                  <a:cubicBezTo>
                    <a:pt x="1443" y="44462"/>
                    <a:pt x="3748" y="35343"/>
                    <a:pt x="10653" y="26223"/>
                  </a:cubicBezTo>
                  <a:cubicBezTo>
                    <a:pt x="16410" y="17103"/>
                    <a:pt x="23315" y="11402"/>
                    <a:pt x="33671" y="6842"/>
                  </a:cubicBezTo>
                  <a:cubicBezTo>
                    <a:pt x="42881" y="1141"/>
                    <a:pt x="53243" y="0"/>
                    <a:pt x="64753" y="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25" name="Google Shape;425;g17b66192c4d_0_2226"/>
            <p:cNvSpPr/>
            <p:nvPr/>
          </p:nvSpPr>
          <p:spPr>
            <a:xfrm>
              <a:off x="2744826" y="322515"/>
              <a:ext cx="65400" cy="65400"/>
            </a:xfrm>
            <a:custGeom>
              <a:rect b="b" l="l" r="r" t="t"/>
              <a:pathLst>
                <a:path extrusionOk="0" h="120000" w="120000">
                  <a:moveTo>
                    <a:pt x="97207" y="13268"/>
                  </a:moveTo>
                  <a:cubicBezTo>
                    <a:pt x="105128" y="19602"/>
                    <a:pt x="111463" y="25937"/>
                    <a:pt x="116211" y="37020"/>
                  </a:cubicBezTo>
                  <a:cubicBezTo>
                    <a:pt x="119378" y="46528"/>
                    <a:pt x="120965" y="56030"/>
                    <a:pt x="119378" y="67113"/>
                  </a:cubicBezTo>
                  <a:cubicBezTo>
                    <a:pt x="117798" y="76616"/>
                    <a:pt x="114630" y="87704"/>
                    <a:pt x="108295" y="97207"/>
                  </a:cubicBezTo>
                  <a:cubicBezTo>
                    <a:pt x="101961" y="105128"/>
                    <a:pt x="92458" y="111463"/>
                    <a:pt x="82956" y="116211"/>
                  </a:cubicBezTo>
                  <a:cubicBezTo>
                    <a:pt x="71867" y="119378"/>
                    <a:pt x="63946" y="120965"/>
                    <a:pt x="52863" y="119378"/>
                  </a:cubicBezTo>
                  <a:cubicBezTo>
                    <a:pt x="41774" y="117798"/>
                    <a:pt x="33853" y="114630"/>
                    <a:pt x="24351" y="108295"/>
                  </a:cubicBezTo>
                  <a:cubicBezTo>
                    <a:pt x="14848" y="101961"/>
                    <a:pt x="10100" y="92458"/>
                    <a:pt x="5346" y="82956"/>
                  </a:cubicBezTo>
                  <a:cubicBezTo>
                    <a:pt x="598" y="71867"/>
                    <a:pt x="-988" y="63946"/>
                    <a:pt x="598" y="52863"/>
                  </a:cubicBezTo>
                  <a:cubicBezTo>
                    <a:pt x="2179" y="41774"/>
                    <a:pt x="6933" y="32272"/>
                    <a:pt x="13268" y="24351"/>
                  </a:cubicBezTo>
                  <a:cubicBezTo>
                    <a:pt x="19602" y="14848"/>
                    <a:pt x="25937" y="10100"/>
                    <a:pt x="37020" y="5346"/>
                  </a:cubicBezTo>
                  <a:cubicBezTo>
                    <a:pt x="46528" y="598"/>
                    <a:pt x="57611" y="-988"/>
                    <a:pt x="68700" y="598"/>
                  </a:cubicBezTo>
                  <a:cubicBezTo>
                    <a:pt x="78202" y="2179"/>
                    <a:pt x="87704" y="5346"/>
                    <a:pt x="97207" y="1326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26" name="Google Shape;426;g17b66192c4d_0_2226"/>
            <p:cNvSpPr/>
            <p:nvPr/>
          </p:nvSpPr>
          <p:spPr>
            <a:xfrm>
              <a:off x="2759261" y="336952"/>
              <a:ext cx="36600" cy="36600"/>
            </a:xfrm>
            <a:custGeom>
              <a:rect b="b" l="l" r="r" t="t"/>
              <a:pathLst>
                <a:path extrusionOk="0" h="120000" w="120000">
                  <a:moveTo>
                    <a:pt x="111427" y="28572"/>
                  </a:moveTo>
                  <a:cubicBezTo>
                    <a:pt x="117144" y="37144"/>
                    <a:pt x="120000" y="45716"/>
                    <a:pt x="120000" y="57144"/>
                  </a:cubicBezTo>
                  <a:cubicBezTo>
                    <a:pt x="120000" y="68572"/>
                    <a:pt x="117144" y="77144"/>
                    <a:pt x="114283" y="88572"/>
                  </a:cubicBezTo>
                  <a:cubicBezTo>
                    <a:pt x="108572" y="100000"/>
                    <a:pt x="100000" y="105716"/>
                    <a:pt x="91427" y="111427"/>
                  </a:cubicBezTo>
                  <a:cubicBezTo>
                    <a:pt x="80000" y="117144"/>
                    <a:pt x="74283" y="120000"/>
                    <a:pt x="62855" y="120000"/>
                  </a:cubicBezTo>
                  <a:cubicBezTo>
                    <a:pt x="51427" y="120000"/>
                    <a:pt x="40000" y="114283"/>
                    <a:pt x="31427" y="111427"/>
                  </a:cubicBezTo>
                  <a:cubicBezTo>
                    <a:pt x="20000" y="105716"/>
                    <a:pt x="14283" y="100000"/>
                    <a:pt x="8572" y="91427"/>
                  </a:cubicBezTo>
                  <a:cubicBezTo>
                    <a:pt x="2855" y="82855"/>
                    <a:pt x="0" y="74283"/>
                    <a:pt x="0" y="62855"/>
                  </a:cubicBezTo>
                  <a:cubicBezTo>
                    <a:pt x="0" y="51427"/>
                    <a:pt x="2855" y="42855"/>
                    <a:pt x="5716" y="31427"/>
                  </a:cubicBezTo>
                  <a:cubicBezTo>
                    <a:pt x="11427" y="22855"/>
                    <a:pt x="20000" y="14283"/>
                    <a:pt x="28572" y="8572"/>
                  </a:cubicBezTo>
                  <a:cubicBezTo>
                    <a:pt x="37144" y="2855"/>
                    <a:pt x="45716" y="0"/>
                    <a:pt x="57144" y="0"/>
                  </a:cubicBezTo>
                  <a:cubicBezTo>
                    <a:pt x="68572" y="0"/>
                    <a:pt x="77144" y="0"/>
                    <a:pt x="88572" y="5716"/>
                  </a:cubicBezTo>
                  <a:cubicBezTo>
                    <a:pt x="97144" y="11427"/>
                    <a:pt x="105716" y="17144"/>
                    <a:pt x="111427" y="2857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27" name="Google Shape;427;g17b66192c4d_0_2226"/>
            <p:cNvSpPr/>
            <p:nvPr/>
          </p:nvSpPr>
          <p:spPr>
            <a:xfrm>
              <a:off x="2600710" y="7347992"/>
              <a:ext cx="342600" cy="342900"/>
            </a:xfrm>
            <a:custGeom>
              <a:rect b="b" l="l" r="r" t="t"/>
              <a:pathLst>
                <a:path extrusionOk="0" h="120000" w="120000">
                  <a:moveTo>
                    <a:pt x="102369" y="17862"/>
                  </a:moveTo>
                  <a:cubicBezTo>
                    <a:pt x="110401" y="25586"/>
                    <a:pt x="115161" y="33907"/>
                    <a:pt x="118135" y="44601"/>
                  </a:cubicBezTo>
                  <a:cubicBezTo>
                    <a:pt x="120811" y="55296"/>
                    <a:pt x="120512" y="64804"/>
                    <a:pt x="117837" y="75504"/>
                  </a:cubicBezTo>
                  <a:cubicBezTo>
                    <a:pt x="114862" y="86199"/>
                    <a:pt x="110103" y="94222"/>
                    <a:pt x="102369" y="102244"/>
                  </a:cubicBezTo>
                  <a:cubicBezTo>
                    <a:pt x="94337" y="109969"/>
                    <a:pt x="86304" y="115021"/>
                    <a:pt x="75597" y="117991"/>
                  </a:cubicBezTo>
                  <a:cubicBezTo>
                    <a:pt x="64883" y="120663"/>
                    <a:pt x="55364" y="120663"/>
                    <a:pt x="44656" y="117991"/>
                  </a:cubicBezTo>
                  <a:cubicBezTo>
                    <a:pt x="33948" y="115021"/>
                    <a:pt x="25617" y="109969"/>
                    <a:pt x="17883" y="102244"/>
                  </a:cubicBezTo>
                  <a:cubicBezTo>
                    <a:pt x="9851" y="94222"/>
                    <a:pt x="4793" y="86199"/>
                    <a:pt x="2117" y="75504"/>
                  </a:cubicBezTo>
                  <a:cubicBezTo>
                    <a:pt x="-856" y="64804"/>
                    <a:pt x="-557" y="55296"/>
                    <a:pt x="2117" y="44601"/>
                  </a:cubicBezTo>
                  <a:cubicBezTo>
                    <a:pt x="5092" y="33907"/>
                    <a:pt x="9851" y="25586"/>
                    <a:pt x="17883" y="17862"/>
                  </a:cubicBezTo>
                  <a:cubicBezTo>
                    <a:pt x="25617" y="9839"/>
                    <a:pt x="33948" y="4787"/>
                    <a:pt x="44656" y="2115"/>
                  </a:cubicBezTo>
                  <a:cubicBezTo>
                    <a:pt x="55364" y="-855"/>
                    <a:pt x="64883" y="-556"/>
                    <a:pt x="75597" y="2115"/>
                  </a:cubicBezTo>
                  <a:cubicBezTo>
                    <a:pt x="86304" y="5085"/>
                    <a:pt x="94635" y="9839"/>
                    <a:pt x="102369" y="17862"/>
                  </a:cubicBezTo>
                </a:path>
              </a:pathLst>
            </a:custGeom>
            <a:solidFill>
              <a:srgbClr val="EAEAEA">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28" name="Google Shape;428;g17b66192c4d_0_2226"/>
            <p:cNvSpPr/>
            <p:nvPr/>
          </p:nvSpPr>
          <p:spPr>
            <a:xfrm>
              <a:off x="2598274" y="7350890"/>
              <a:ext cx="163800" cy="177300"/>
            </a:xfrm>
            <a:custGeom>
              <a:rect b="b" l="l" r="r" t="t"/>
              <a:pathLst>
                <a:path extrusionOk="0" h="120000" w="120000">
                  <a:moveTo>
                    <a:pt x="33927" y="36048"/>
                  </a:moveTo>
                  <a:cubicBezTo>
                    <a:pt x="8794" y="58890"/>
                    <a:pt x="0" y="84019"/>
                    <a:pt x="0" y="120000"/>
                  </a:cubicBezTo>
                  <a:lnTo>
                    <a:pt x="120000" y="120000"/>
                  </a:lnTo>
                  <a:lnTo>
                    <a:pt x="120000" y="67"/>
                  </a:lnTo>
                  <a:cubicBezTo>
                    <a:pt x="94866" y="-1076"/>
                    <a:pt x="59055" y="13200"/>
                    <a:pt x="33927" y="36048"/>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29" name="Google Shape;429;g17b66192c4d_0_2226"/>
            <p:cNvSpPr/>
            <p:nvPr/>
          </p:nvSpPr>
          <p:spPr>
            <a:xfrm>
              <a:off x="2628225" y="7351371"/>
              <a:ext cx="238800" cy="173100"/>
            </a:xfrm>
            <a:custGeom>
              <a:rect b="b" l="l" r="r" t="t"/>
              <a:pathLst>
                <a:path extrusionOk="0" h="120000" w="120000">
                  <a:moveTo>
                    <a:pt x="55516" y="1895"/>
                  </a:moveTo>
                  <a:cubicBezTo>
                    <a:pt x="32455" y="8424"/>
                    <a:pt x="12811" y="26822"/>
                    <a:pt x="0" y="51750"/>
                  </a:cubicBezTo>
                  <a:lnTo>
                    <a:pt x="70888" y="120000"/>
                  </a:lnTo>
                  <a:lnTo>
                    <a:pt x="120000" y="22073"/>
                  </a:lnTo>
                  <a:cubicBezTo>
                    <a:pt x="102066" y="4272"/>
                    <a:pt x="79855" y="-4036"/>
                    <a:pt x="55516" y="1895"/>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30" name="Google Shape;430;g17b66192c4d_0_2226"/>
            <p:cNvSpPr/>
            <p:nvPr/>
          </p:nvSpPr>
          <p:spPr>
            <a:xfrm>
              <a:off x="2691872" y="7351559"/>
              <a:ext cx="231300" cy="172800"/>
            </a:xfrm>
            <a:custGeom>
              <a:rect b="b" l="l" r="r" t="t"/>
              <a:pathLst>
                <a:path extrusionOk="0" h="120000" w="120000">
                  <a:moveTo>
                    <a:pt x="67500" y="5340"/>
                  </a:moveTo>
                  <a:cubicBezTo>
                    <a:pt x="44116" y="-4167"/>
                    <a:pt x="20294" y="-603"/>
                    <a:pt x="0" y="13060"/>
                  </a:cubicBezTo>
                  <a:lnTo>
                    <a:pt x="40588" y="120000"/>
                  </a:lnTo>
                  <a:lnTo>
                    <a:pt x="120000" y="65343"/>
                  </a:lnTo>
                  <a:cubicBezTo>
                    <a:pt x="108972" y="38014"/>
                    <a:pt x="90438" y="15440"/>
                    <a:pt x="67500" y="5340"/>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31" name="Google Shape;431;g17b66192c4d_0_2226"/>
            <p:cNvSpPr/>
            <p:nvPr/>
          </p:nvSpPr>
          <p:spPr>
            <a:xfrm>
              <a:off x="2781725" y="7514031"/>
              <a:ext cx="160200" cy="178800"/>
            </a:xfrm>
            <a:custGeom>
              <a:rect b="b" l="l" r="r" t="t"/>
              <a:pathLst>
                <a:path extrusionOk="0" h="120000" w="120000">
                  <a:moveTo>
                    <a:pt x="85894" y="84000"/>
                  </a:moveTo>
                  <a:cubicBezTo>
                    <a:pt x="111155" y="61144"/>
                    <a:pt x="120000" y="36000"/>
                    <a:pt x="120000" y="0"/>
                  </a:cubicBezTo>
                  <a:lnTo>
                    <a:pt x="0" y="0"/>
                  </a:lnTo>
                  <a:lnTo>
                    <a:pt x="0" y="120000"/>
                  </a:lnTo>
                  <a:cubicBezTo>
                    <a:pt x="24633" y="120000"/>
                    <a:pt x="60633" y="105716"/>
                    <a:pt x="85894" y="84000"/>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32" name="Google Shape;432;g17b66192c4d_0_2226"/>
            <p:cNvSpPr/>
            <p:nvPr/>
          </p:nvSpPr>
          <p:spPr>
            <a:xfrm>
              <a:off x="2673151" y="7517774"/>
              <a:ext cx="238800" cy="173100"/>
            </a:xfrm>
            <a:custGeom>
              <a:rect b="b" l="l" r="r" t="t"/>
              <a:pathLst>
                <a:path extrusionOk="0" h="120000" w="120000">
                  <a:moveTo>
                    <a:pt x="64483" y="118043"/>
                  </a:moveTo>
                  <a:cubicBezTo>
                    <a:pt x="87544" y="111553"/>
                    <a:pt x="107188" y="93253"/>
                    <a:pt x="120000" y="68464"/>
                  </a:cubicBezTo>
                  <a:lnTo>
                    <a:pt x="49111" y="0"/>
                  </a:lnTo>
                  <a:lnTo>
                    <a:pt x="0" y="97976"/>
                  </a:lnTo>
                  <a:cubicBezTo>
                    <a:pt x="17933" y="116275"/>
                    <a:pt x="40994" y="123947"/>
                    <a:pt x="64483" y="118043"/>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33" name="Google Shape;433;g17b66192c4d_0_2226"/>
            <p:cNvSpPr/>
            <p:nvPr/>
          </p:nvSpPr>
          <p:spPr>
            <a:xfrm>
              <a:off x="2616992" y="7517774"/>
              <a:ext cx="231300" cy="172800"/>
            </a:xfrm>
            <a:custGeom>
              <a:rect b="b" l="l" r="r" t="t"/>
              <a:pathLst>
                <a:path extrusionOk="0" h="120000" w="120000">
                  <a:moveTo>
                    <a:pt x="52500" y="114228"/>
                  </a:moveTo>
                  <a:cubicBezTo>
                    <a:pt x="75883" y="124292"/>
                    <a:pt x="99705" y="120742"/>
                    <a:pt x="120000" y="107127"/>
                  </a:cubicBezTo>
                  <a:lnTo>
                    <a:pt x="79411" y="0"/>
                  </a:lnTo>
                  <a:lnTo>
                    <a:pt x="0" y="55045"/>
                  </a:lnTo>
                  <a:cubicBezTo>
                    <a:pt x="11027" y="82269"/>
                    <a:pt x="29561" y="104762"/>
                    <a:pt x="52500" y="114228"/>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34" name="Google Shape;434;g17b66192c4d_0_2226"/>
            <p:cNvSpPr/>
            <p:nvPr/>
          </p:nvSpPr>
          <p:spPr>
            <a:xfrm>
              <a:off x="2620383" y="7368360"/>
              <a:ext cx="302700" cy="302100"/>
            </a:xfrm>
            <a:custGeom>
              <a:rect b="b" l="l" r="r" t="t"/>
              <a:pathLst>
                <a:path extrusionOk="0" h="120000" w="120000">
                  <a:moveTo>
                    <a:pt x="102180" y="17591"/>
                  </a:moveTo>
                  <a:cubicBezTo>
                    <a:pt x="110247" y="25649"/>
                    <a:pt x="114955" y="33708"/>
                    <a:pt x="117977" y="44451"/>
                  </a:cubicBezTo>
                  <a:cubicBezTo>
                    <a:pt x="120668" y="54862"/>
                    <a:pt x="120668" y="64935"/>
                    <a:pt x="117977" y="75678"/>
                  </a:cubicBezTo>
                  <a:cubicBezTo>
                    <a:pt x="114955" y="86088"/>
                    <a:pt x="109910" y="94147"/>
                    <a:pt x="102180" y="102205"/>
                  </a:cubicBezTo>
                  <a:cubicBezTo>
                    <a:pt x="94113" y="109932"/>
                    <a:pt x="85709" y="114969"/>
                    <a:pt x="75288" y="117990"/>
                  </a:cubicBezTo>
                  <a:cubicBezTo>
                    <a:pt x="64536" y="120675"/>
                    <a:pt x="55121" y="120675"/>
                    <a:pt x="44368" y="117990"/>
                  </a:cubicBezTo>
                  <a:cubicBezTo>
                    <a:pt x="33610" y="114969"/>
                    <a:pt x="25206" y="109932"/>
                    <a:pt x="17476" y="102205"/>
                  </a:cubicBezTo>
                  <a:cubicBezTo>
                    <a:pt x="9746" y="94147"/>
                    <a:pt x="5039" y="86088"/>
                    <a:pt x="2016" y="75678"/>
                  </a:cubicBezTo>
                  <a:cubicBezTo>
                    <a:pt x="-674" y="64935"/>
                    <a:pt x="-674" y="55199"/>
                    <a:pt x="2016" y="44451"/>
                  </a:cubicBezTo>
                  <a:cubicBezTo>
                    <a:pt x="5039" y="34046"/>
                    <a:pt x="9746" y="25312"/>
                    <a:pt x="17476" y="17591"/>
                  </a:cubicBezTo>
                  <a:cubicBezTo>
                    <a:pt x="25206" y="9532"/>
                    <a:pt x="33610" y="4828"/>
                    <a:pt x="44368" y="2144"/>
                  </a:cubicBezTo>
                  <a:cubicBezTo>
                    <a:pt x="55121" y="-877"/>
                    <a:pt x="64873" y="-540"/>
                    <a:pt x="75288" y="2144"/>
                  </a:cubicBezTo>
                  <a:cubicBezTo>
                    <a:pt x="86046" y="5166"/>
                    <a:pt x="94450" y="9864"/>
                    <a:pt x="102180" y="17591"/>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grpSp>
        <p:nvGrpSpPr>
          <p:cNvPr id="435" name="Google Shape;435;g17b66192c4d_0_2226"/>
          <p:cNvGrpSpPr/>
          <p:nvPr/>
        </p:nvGrpSpPr>
        <p:grpSpPr>
          <a:xfrm>
            <a:off x="10025750" y="2991797"/>
            <a:ext cx="1178716" cy="2397000"/>
            <a:chOff x="0" y="0"/>
            <a:chExt cx="2357432" cy="4794000"/>
          </a:xfrm>
        </p:grpSpPr>
        <p:sp>
          <p:nvSpPr>
            <p:cNvPr id="436" name="Google Shape;436;g17b66192c4d_0_2226"/>
            <p:cNvSpPr/>
            <p:nvPr/>
          </p:nvSpPr>
          <p:spPr>
            <a:xfrm>
              <a:off x="0" y="613604"/>
              <a:ext cx="59400" cy="185700"/>
            </a:xfrm>
            <a:custGeom>
              <a:rect b="b" l="l" r="r" t="t"/>
              <a:pathLst>
                <a:path extrusionOk="0" h="120000" w="120000">
                  <a:moveTo>
                    <a:pt x="120000" y="120000"/>
                  </a:moveTo>
                  <a:lnTo>
                    <a:pt x="29300" y="120000"/>
                  </a:lnTo>
                  <a:cubicBezTo>
                    <a:pt x="12555" y="120000"/>
                    <a:pt x="0" y="116016"/>
                    <a:pt x="0" y="110700"/>
                  </a:cubicBezTo>
                  <a:lnTo>
                    <a:pt x="0" y="9300"/>
                  </a:lnTo>
                  <a:cubicBezTo>
                    <a:pt x="0" y="3983"/>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37" name="Google Shape;437;g17b66192c4d_0_2226"/>
            <p:cNvSpPr/>
            <p:nvPr/>
          </p:nvSpPr>
          <p:spPr>
            <a:xfrm>
              <a:off x="0" y="1019666"/>
              <a:ext cx="71400" cy="345300"/>
            </a:xfrm>
            <a:custGeom>
              <a:rect b="b" l="l" r="r" t="t"/>
              <a:pathLst>
                <a:path extrusionOk="0" h="120000" w="120000">
                  <a:moveTo>
                    <a:pt x="120000" y="120000"/>
                  </a:moveTo>
                  <a:lnTo>
                    <a:pt x="24466" y="120000"/>
                  </a:lnTo>
                  <a:cubicBezTo>
                    <a:pt x="10483" y="120000"/>
                    <a:pt x="0" y="117866"/>
                    <a:pt x="0" y="115022"/>
                  </a:cubicBezTo>
                  <a:lnTo>
                    <a:pt x="0" y="4977"/>
                  </a:lnTo>
                  <a:cubicBezTo>
                    <a:pt x="0" y="1900"/>
                    <a:pt x="10483" y="0"/>
                    <a:pt x="24466"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38" name="Google Shape;438;g17b66192c4d_0_2226"/>
            <p:cNvSpPr/>
            <p:nvPr/>
          </p:nvSpPr>
          <p:spPr>
            <a:xfrm>
              <a:off x="0" y="1461821"/>
              <a:ext cx="59400" cy="336300"/>
            </a:xfrm>
            <a:custGeom>
              <a:rect b="b" l="l" r="r" t="t"/>
              <a:pathLst>
                <a:path extrusionOk="0" h="120000" w="120000">
                  <a:moveTo>
                    <a:pt x="120000" y="120000"/>
                  </a:moveTo>
                  <a:lnTo>
                    <a:pt x="29300" y="120000"/>
                  </a:lnTo>
                  <a:cubicBezTo>
                    <a:pt x="12555" y="120000"/>
                    <a:pt x="0" y="118050"/>
                    <a:pt x="0" y="114888"/>
                  </a:cubicBezTo>
                  <a:lnTo>
                    <a:pt x="0" y="5111"/>
                  </a:lnTo>
                  <a:cubicBezTo>
                    <a:pt x="0" y="2188"/>
                    <a:pt x="12555" y="0"/>
                    <a:pt x="29300" y="0"/>
                  </a:cubicBezTo>
                  <a:lnTo>
                    <a:pt x="120000" y="0"/>
                  </a:lnTo>
                  <a:lnTo>
                    <a:pt x="120000" y="120000"/>
                  </a:ln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39" name="Google Shape;439;g17b66192c4d_0_2226"/>
            <p:cNvSpPr/>
            <p:nvPr/>
          </p:nvSpPr>
          <p:spPr>
            <a:xfrm>
              <a:off x="2307032" y="1019666"/>
              <a:ext cx="50400" cy="357300"/>
            </a:xfrm>
            <a:custGeom>
              <a:rect b="b" l="l" r="r" t="t"/>
              <a:pathLst>
                <a:path extrusionOk="0" h="120000" w="120000">
                  <a:moveTo>
                    <a:pt x="85477" y="120000"/>
                  </a:moveTo>
                  <a:lnTo>
                    <a:pt x="0" y="120000"/>
                  </a:lnTo>
                  <a:lnTo>
                    <a:pt x="0" y="0"/>
                  </a:lnTo>
                  <a:lnTo>
                    <a:pt x="85477" y="0"/>
                  </a:lnTo>
                  <a:cubicBezTo>
                    <a:pt x="106850" y="0"/>
                    <a:pt x="120000" y="1838"/>
                    <a:pt x="120000" y="4827"/>
                  </a:cubicBezTo>
                  <a:lnTo>
                    <a:pt x="120000" y="115172"/>
                  </a:lnTo>
                  <a:cubicBezTo>
                    <a:pt x="120000" y="117700"/>
                    <a:pt x="103561" y="120000"/>
                    <a:pt x="85477"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40" name="Google Shape;440;g17b66192c4d_0_2226"/>
            <p:cNvSpPr/>
            <p:nvPr/>
          </p:nvSpPr>
          <p:spPr>
            <a:xfrm>
              <a:off x="24061" y="0"/>
              <a:ext cx="2306400" cy="4794000"/>
            </a:xfrm>
            <a:custGeom>
              <a:rect b="b" l="l" r="r" t="t"/>
              <a:pathLst>
                <a:path extrusionOk="0" h="120000" w="120000">
                  <a:moveTo>
                    <a:pt x="97566" y="120000"/>
                  </a:moveTo>
                  <a:lnTo>
                    <a:pt x="22322" y="120000"/>
                  </a:lnTo>
                  <a:cubicBezTo>
                    <a:pt x="9972" y="120000"/>
                    <a:pt x="0" y="115200"/>
                    <a:pt x="0" y="109261"/>
                  </a:cubicBezTo>
                  <a:lnTo>
                    <a:pt x="0" y="10755"/>
                  </a:lnTo>
                  <a:cubicBezTo>
                    <a:pt x="0" y="4800"/>
                    <a:pt x="9972" y="0"/>
                    <a:pt x="22322" y="0"/>
                  </a:cubicBezTo>
                  <a:lnTo>
                    <a:pt x="97638" y="0"/>
                  </a:lnTo>
                  <a:cubicBezTo>
                    <a:pt x="109988" y="0"/>
                    <a:pt x="120000" y="4800"/>
                    <a:pt x="120000" y="10755"/>
                  </a:cubicBezTo>
                  <a:lnTo>
                    <a:pt x="120000" y="109294"/>
                  </a:lnTo>
                  <a:cubicBezTo>
                    <a:pt x="119894" y="115200"/>
                    <a:pt x="109922" y="120000"/>
                    <a:pt x="97566" y="120000"/>
                  </a:cubicBezTo>
                </a:path>
              </a:pathLst>
            </a:custGeom>
            <a:solidFill>
              <a:srgbClr val="D6D6DA"/>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41" name="Google Shape;441;g17b66192c4d_0_2226"/>
            <p:cNvSpPr/>
            <p:nvPr/>
          </p:nvSpPr>
          <p:spPr>
            <a:xfrm>
              <a:off x="45117" y="24063"/>
              <a:ext cx="2261100" cy="4748700"/>
            </a:xfrm>
            <a:custGeom>
              <a:rect b="b" l="l" r="r" t="t"/>
              <a:pathLst>
                <a:path extrusionOk="0" h="120000" w="120000">
                  <a:moveTo>
                    <a:pt x="97983" y="120000"/>
                  </a:moveTo>
                  <a:lnTo>
                    <a:pt x="22050" y="120000"/>
                  </a:lnTo>
                  <a:cubicBezTo>
                    <a:pt x="9883" y="120000"/>
                    <a:pt x="0" y="115311"/>
                    <a:pt x="0" y="109516"/>
                  </a:cubicBezTo>
                  <a:lnTo>
                    <a:pt x="0" y="10483"/>
                  </a:lnTo>
                  <a:cubicBezTo>
                    <a:pt x="0" y="4705"/>
                    <a:pt x="9883" y="0"/>
                    <a:pt x="22050" y="0"/>
                  </a:cubicBezTo>
                  <a:lnTo>
                    <a:pt x="97983" y="0"/>
                  </a:lnTo>
                  <a:cubicBezTo>
                    <a:pt x="110116" y="0"/>
                    <a:pt x="120000" y="4705"/>
                    <a:pt x="120000" y="10483"/>
                  </a:cubicBezTo>
                  <a:lnTo>
                    <a:pt x="120000" y="109550"/>
                  </a:lnTo>
                  <a:cubicBezTo>
                    <a:pt x="120000" y="115344"/>
                    <a:pt x="110116" y="120000"/>
                    <a:pt x="97983" y="12000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42" name="Google Shape;442;g17b66192c4d_0_2226"/>
            <p:cNvSpPr/>
            <p:nvPr/>
          </p:nvSpPr>
          <p:spPr>
            <a:xfrm>
              <a:off x="138360" y="577510"/>
              <a:ext cx="2077800" cy="3654000"/>
            </a:xfrm>
            <a:custGeom>
              <a:rect b="b" l="l" r="r" t="t"/>
              <a:pathLst>
                <a:path extrusionOk="0" h="120000" w="120000">
                  <a:moveTo>
                    <a:pt x="118344" y="120000"/>
                  </a:moveTo>
                  <a:lnTo>
                    <a:pt x="1655" y="120000"/>
                  </a:lnTo>
                  <a:cubicBezTo>
                    <a:pt x="750" y="120000"/>
                    <a:pt x="0" y="119572"/>
                    <a:pt x="0" y="119061"/>
                  </a:cubicBezTo>
                  <a:lnTo>
                    <a:pt x="0" y="938"/>
                  </a:lnTo>
                  <a:cubicBezTo>
                    <a:pt x="0" y="427"/>
                    <a:pt x="750" y="0"/>
                    <a:pt x="1655" y="0"/>
                  </a:cubicBezTo>
                  <a:lnTo>
                    <a:pt x="118344" y="0"/>
                  </a:lnTo>
                  <a:cubicBezTo>
                    <a:pt x="119250" y="0"/>
                    <a:pt x="120000" y="427"/>
                    <a:pt x="120000" y="938"/>
                  </a:cubicBezTo>
                  <a:lnTo>
                    <a:pt x="120000" y="119061"/>
                  </a:lnTo>
                  <a:cubicBezTo>
                    <a:pt x="120000" y="119572"/>
                    <a:pt x="119250" y="120000"/>
                    <a:pt x="118344" y="120000"/>
                  </a:cubicBezTo>
                </a:path>
              </a:pathLst>
            </a:custGeom>
            <a:solidFill>
              <a:srgbClr val="F7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43" name="Google Shape;443;g17b66192c4d_0_2226"/>
            <p:cNvSpPr/>
            <p:nvPr/>
          </p:nvSpPr>
          <p:spPr>
            <a:xfrm>
              <a:off x="150393" y="589541"/>
              <a:ext cx="2053800" cy="3629700"/>
            </a:xfrm>
            <a:custGeom>
              <a:rect b="b" l="l" r="r" t="t"/>
              <a:pathLst>
                <a:path extrusionOk="0" h="120000" w="120000">
                  <a:moveTo>
                    <a:pt x="118327" y="120000"/>
                  </a:moveTo>
                  <a:lnTo>
                    <a:pt x="1672" y="120000"/>
                  </a:lnTo>
                  <a:cubicBezTo>
                    <a:pt x="755" y="120000"/>
                    <a:pt x="0" y="119572"/>
                    <a:pt x="0" y="119055"/>
                  </a:cubicBezTo>
                  <a:lnTo>
                    <a:pt x="0" y="944"/>
                  </a:lnTo>
                  <a:cubicBezTo>
                    <a:pt x="0" y="427"/>
                    <a:pt x="755" y="0"/>
                    <a:pt x="1672" y="0"/>
                  </a:cubicBezTo>
                  <a:lnTo>
                    <a:pt x="118327" y="0"/>
                  </a:lnTo>
                  <a:cubicBezTo>
                    <a:pt x="119244" y="0"/>
                    <a:pt x="120000" y="427"/>
                    <a:pt x="120000" y="944"/>
                  </a:cubicBezTo>
                  <a:lnTo>
                    <a:pt x="120000" y="119055"/>
                  </a:lnTo>
                  <a:cubicBezTo>
                    <a:pt x="120000" y="119572"/>
                    <a:pt x="119244" y="120000"/>
                    <a:pt x="118327" y="120000"/>
                  </a:cubicBezTo>
                </a:path>
              </a:pathLst>
            </a:custGeom>
            <a:solidFill>
              <a:srgbClr val="D3D3D3"/>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44" name="Google Shape;444;g17b66192c4d_0_2226"/>
            <p:cNvSpPr/>
            <p:nvPr/>
          </p:nvSpPr>
          <p:spPr>
            <a:xfrm>
              <a:off x="991811" y="4309485"/>
              <a:ext cx="373800" cy="373800"/>
            </a:xfrm>
            <a:custGeom>
              <a:rect b="b" l="l" r="r" t="t"/>
              <a:pathLst>
                <a:path extrusionOk="0" h="120000" w="120000">
                  <a:moveTo>
                    <a:pt x="102269" y="17730"/>
                  </a:moveTo>
                  <a:cubicBezTo>
                    <a:pt x="110173" y="25415"/>
                    <a:pt x="115002" y="33758"/>
                    <a:pt x="117858" y="44517"/>
                  </a:cubicBezTo>
                  <a:cubicBezTo>
                    <a:pt x="120713" y="55058"/>
                    <a:pt x="120713" y="64722"/>
                    <a:pt x="117858" y="75482"/>
                  </a:cubicBezTo>
                  <a:cubicBezTo>
                    <a:pt x="115002" y="86022"/>
                    <a:pt x="109954" y="94365"/>
                    <a:pt x="102269" y="102269"/>
                  </a:cubicBezTo>
                  <a:cubicBezTo>
                    <a:pt x="94365" y="109954"/>
                    <a:pt x="86022" y="115002"/>
                    <a:pt x="75482" y="117858"/>
                  </a:cubicBezTo>
                  <a:cubicBezTo>
                    <a:pt x="64722" y="120713"/>
                    <a:pt x="55058" y="120713"/>
                    <a:pt x="44517" y="117858"/>
                  </a:cubicBezTo>
                  <a:cubicBezTo>
                    <a:pt x="33758" y="115002"/>
                    <a:pt x="25196" y="109954"/>
                    <a:pt x="17511" y="102269"/>
                  </a:cubicBezTo>
                  <a:cubicBezTo>
                    <a:pt x="9607" y="94365"/>
                    <a:pt x="4997" y="86022"/>
                    <a:pt x="2141" y="75482"/>
                  </a:cubicBezTo>
                  <a:cubicBezTo>
                    <a:pt x="-713" y="64722"/>
                    <a:pt x="-713" y="55058"/>
                    <a:pt x="2141" y="44517"/>
                  </a:cubicBezTo>
                  <a:cubicBezTo>
                    <a:pt x="4997" y="33758"/>
                    <a:pt x="9607" y="25196"/>
                    <a:pt x="17511" y="17511"/>
                  </a:cubicBezTo>
                  <a:cubicBezTo>
                    <a:pt x="25196" y="9607"/>
                    <a:pt x="33758" y="4997"/>
                    <a:pt x="44517" y="2141"/>
                  </a:cubicBezTo>
                  <a:cubicBezTo>
                    <a:pt x="55058" y="-713"/>
                    <a:pt x="64722" y="-713"/>
                    <a:pt x="75482" y="2141"/>
                  </a:cubicBezTo>
                  <a:cubicBezTo>
                    <a:pt x="86022" y="4997"/>
                    <a:pt x="94584" y="9826"/>
                    <a:pt x="102269" y="17730"/>
                  </a:cubicBezTo>
                </a:path>
              </a:pathLst>
            </a:custGeom>
            <a:solidFill>
              <a:srgbClr val="EAEAEA">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45" name="Google Shape;445;g17b66192c4d_0_2226"/>
            <p:cNvSpPr/>
            <p:nvPr/>
          </p:nvSpPr>
          <p:spPr>
            <a:xfrm>
              <a:off x="989587" y="4310271"/>
              <a:ext cx="176700" cy="191700"/>
            </a:xfrm>
            <a:custGeom>
              <a:rect b="b" l="l" r="r" t="t"/>
              <a:pathLst>
                <a:path extrusionOk="0" h="120000" w="120000">
                  <a:moveTo>
                    <a:pt x="33694" y="35616"/>
                  </a:moveTo>
                  <a:cubicBezTo>
                    <a:pt x="9694" y="57666"/>
                    <a:pt x="0" y="84383"/>
                    <a:pt x="0" y="120000"/>
                  </a:cubicBezTo>
                  <a:lnTo>
                    <a:pt x="120000" y="120000"/>
                  </a:lnTo>
                  <a:lnTo>
                    <a:pt x="120000" y="0"/>
                  </a:lnTo>
                  <a:cubicBezTo>
                    <a:pt x="93694" y="0"/>
                    <a:pt x="58155" y="13144"/>
                    <a:pt x="33694" y="35616"/>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46" name="Google Shape;446;g17b66192c4d_0_2226"/>
            <p:cNvSpPr/>
            <p:nvPr/>
          </p:nvSpPr>
          <p:spPr>
            <a:xfrm>
              <a:off x="1022674" y="4307948"/>
              <a:ext cx="258000" cy="185100"/>
            </a:xfrm>
            <a:custGeom>
              <a:rect b="b" l="l" r="r" t="t"/>
              <a:pathLst>
                <a:path extrusionOk="0" h="120000" w="120000">
                  <a:moveTo>
                    <a:pt x="55577" y="2245"/>
                  </a:moveTo>
                  <a:cubicBezTo>
                    <a:pt x="32527" y="7955"/>
                    <a:pt x="12633" y="27287"/>
                    <a:pt x="0" y="51897"/>
                  </a:cubicBezTo>
                  <a:lnTo>
                    <a:pt x="71050" y="120000"/>
                  </a:lnTo>
                  <a:lnTo>
                    <a:pt x="120000" y="21576"/>
                  </a:lnTo>
                  <a:cubicBezTo>
                    <a:pt x="102000" y="4000"/>
                    <a:pt x="78950" y="-4346"/>
                    <a:pt x="55577" y="2245"/>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47" name="Google Shape;447;g17b66192c4d_0_2226"/>
            <p:cNvSpPr/>
            <p:nvPr/>
          </p:nvSpPr>
          <p:spPr>
            <a:xfrm>
              <a:off x="1091854" y="4308089"/>
              <a:ext cx="249000" cy="185100"/>
            </a:xfrm>
            <a:custGeom>
              <a:rect b="b" l="l" r="r" t="t"/>
              <a:pathLst>
                <a:path extrusionOk="0" h="120000" w="120000">
                  <a:moveTo>
                    <a:pt x="68011" y="5674"/>
                  </a:moveTo>
                  <a:cubicBezTo>
                    <a:pt x="44466" y="-4435"/>
                    <a:pt x="19944" y="-478"/>
                    <a:pt x="0" y="13152"/>
                  </a:cubicBezTo>
                  <a:lnTo>
                    <a:pt x="40544" y="120000"/>
                  </a:lnTo>
                  <a:lnTo>
                    <a:pt x="120000" y="65916"/>
                  </a:lnTo>
                  <a:cubicBezTo>
                    <a:pt x="109861" y="38217"/>
                    <a:pt x="91227" y="15790"/>
                    <a:pt x="68011" y="5674"/>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48" name="Google Shape;448;g17b66192c4d_0_2226"/>
            <p:cNvSpPr/>
            <p:nvPr/>
          </p:nvSpPr>
          <p:spPr>
            <a:xfrm>
              <a:off x="1185099" y="4487733"/>
              <a:ext cx="176700" cy="191700"/>
            </a:xfrm>
            <a:custGeom>
              <a:rect b="b" l="l" r="r" t="t"/>
              <a:pathLst>
                <a:path extrusionOk="0" h="120000" w="120000">
                  <a:moveTo>
                    <a:pt x="86305" y="84383"/>
                  </a:moveTo>
                  <a:cubicBezTo>
                    <a:pt x="110305" y="62333"/>
                    <a:pt x="120000" y="35616"/>
                    <a:pt x="120000" y="0"/>
                  </a:cubicBezTo>
                  <a:lnTo>
                    <a:pt x="0" y="0"/>
                  </a:lnTo>
                  <a:lnTo>
                    <a:pt x="0" y="120000"/>
                  </a:lnTo>
                  <a:cubicBezTo>
                    <a:pt x="26305" y="120000"/>
                    <a:pt x="60922" y="106855"/>
                    <a:pt x="86305" y="84383"/>
                  </a:cubicBezTo>
                </a:path>
              </a:pathLst>
            </a:custGeom>
            <a:solidFill>
              <a:srgbClr val="9E9E9E">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49" name="Google Shape;449;g17b66192c4d_0_2226"/>
            <p:cNvSpPr/>
            <p:nvPr/>
          </p:nvSpPr>
          <p:spPr>
            <a:xfrm>
              <a:off x="1070800" y="4493751"/>
              <a:ext cx="258000" cy="188100"/>
            </a:xfrm>
            <a:custGeom>
              <a:rect b="b" l="l" r="r" t="t"/>
              <a:pathLst>
                <a:path extrusionOk="0" h="120000" w="120000">
                  <a:moveTo>
                    <a:pt x="64422" y="117760"/>
                  </a:moveTo>
                  <a:cubicBezTo>
                    <a:pt x="87472" y="112068"/>
                    <a:pt x="107366" y="92808"/>
                    <a:pt x="120000" y="68294"/>
                  </a:cubicBezTo>
                  <a:lnTo>
                    <a:pt x="49261" y="0"/>
                  </a:lnTo>
                  <a:lnTo>
                    <a:pt x="0" y="98501"/>
                  </a:lnTo>
                  <a:cubicBezTo>
                    <a:pt x="18000" y="116011"/>
                    <a:pt x="41050" y="124328"/>
                    <a:pt x="64422" y="117760"/>
                  </a:cubicBezTo>
                </a:path>
              </a:pathLst>
            </a:custGeom>
            <a:solidFill>
              <a:srgbClr val="B5B5B5">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50" name="Google Shape;450;g17b66192c4d_0_2226"/>
            <p:cNvSpPr/>
            <p:nvPr/>
          </p:nvSpPr>
          <p:spPr>
            <a:xfrm>
              <a:off x="1010641" y="4493751"/>
              <a:ext cx="249000" cy="187800"/>
            </a:xfrm>
            <a:custGeom>
              <a:rect b="b" l="l" r="r" t="t"/>
              <a:pathLst>
                <a:path extrusionOk="0" h="120000" w="120000">
                  <a:moveTo>
                    <a:pt x="52316" y="114349"/>
                  </a:moveTo>
                  <a:cubicBezTo>
                    <a:pt x="75533" y="124423"/>
                    <a:pt x="100383" y="120478"/>
                    <a:pt x="120000" y="106900"/>
                  </a:cubicBezTo>
                  <a:lnTo>
                    <a:pt x="79783" y="0"/>
                  </a:lnTo>
                  <a:lnTo>
                    <a:pt x="0" y="54326"/>
                  </a:lnTo>
                  <a:cubicBezTo>
                    <a:pt x="10461" y="81929"/>
                    <a:pt x="28772" y="104268"/>
                    <a:pt x="52316" y="114349"/>
                  </a:cubicBezTo>
                </a:path>
              </a:pathLst>
            </a:custGeom>
            <a:solidFill>
              <a:srgbClr val="D3D3D3">
                <a:alpha val="49019"/>
              </a:srgbClr>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51" name="Google Shape;451;g17b66192c4d_0_2226"/>
            <p:cNvSpPr/>
            <p:nvPr/>
          </p:nvSpPr>
          <p:spPr>
            <a:xfrm>
              <a:off x="1012940" y="4330610"/>
              <a:ext cx="329100" cy="329100"/>
            </a:xfrm>
            <a:custGeom>
              <a:rect b="b" l="l" r="r" t="t"/>
              <a:pathLst>
                <a:path extrusionOk="0" h="120000" w="120000">
                  <a:moveTo>
                    <a:pt x="102537" y="17760"/>
                  </a:moveTo>
                  <a:cubicBezTo>
                    <a:pt x="110244" y="25451"/>
                    <a:pt x="114964" y="33879"/>
                    <a:pt x="117946" y="44545"/>
                  </a:cubicBezTo>
                  <a:cubicBezTo>
                    <a:pt x="120680" y="55206"/>
                    <a:pt x="120680" y="64883"/>
                    <a:pt x="117946" y="75544"/>
                  </a:cubicBezTo>
                  <a:cubicBezTo>
                    <a:pt x="114964" y="86210"/>
                    <a:pt x="110244" y="94638"/>
                    <a:pt x="102537" y="102329"/>
                  </a:cubicBezTo>
                  <a:cubicBezTo>
                    <a:pt x="94835" y="110014"/>
                    <a:pt x="86385" y="114976"/>
                    <a:pt x="75701" y="117952"/>
                  </a:cubicBezTo>
                  <a:cubicBezTo>
                    <a:pt x="65018" y="120680"/>
                    <a:pt x="55324" y="120680"/>
                    <a:pt x="44635" y="117952"/>
                  </a:cubicBezTo>
                  <a:cubicBezTo>
                    <a:pt x="33952" y="114976"/>
                    <a:pt x="25502" y="110014"/>
                    <a:pt x="17800" y="102329"/>
                  </a:cubicBezTo>
                  <a:cubicBezTo>
                    <a:pt x="9845" y="94638"/>
                    <a:pt x="4877" y="86210"/>
                    <a:pt x="2143" y="75544"/>
                  </a:cubicBezTo>
                  <a:cubicBezTo>
                    <a:pt x="-838" y="64883"/>
                    <a:pt x="-590" y="55206"/>
                    <a:pt x="2143" y="44545"/>
                  </a:cubicBezTo>
                  <a:cubicBezTo>
                    <a:pt x="5125" y="33879"/>
                    <a:pt x="9845" y="25451"/>
                    <a:pt x="17800" y="17760"/>
                  </a:cubicBezTo>
                  <a:cubicBezTo>
                    <a:pt x="25502" y="10075"/>
                    <a:pt x="33952" y="4866"/>
                    <a:pt x="44635" y="2137"/>
                  </a:cubicBezTo>
                  <a:cubicBezTo>
                    <a:pt x="55324" y="-838"/>
                    <a:pt x="65018" y="-590"/>
                    <a:pt x="75701" y="2137"/>
                  </a:cubicBezTo>
                  <a:cubicBezTo>
                    <a:pt x="86385" y="5113"/>
                    <a:pt x="94835" y="10075"/>
                    <a:pt x="102537" y="17760"/>
                  </a:cubicBezTo>
                </a:path>
              </a:pathLst>
            </a:custGeom>
            <a:solidFill>
              <a:srgbClr val="F8F8F8"/>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52" name="Google Shape;452;g17b66192c4d_0_2226"/>
            <p:cNvSpPr/>
            <p:nvPr/>
          </p:nvSpPr>
          <p:spPr>
            <a:xfrm>
              <a:off x="1001619" y="297778"/>
              <a:ext cx="342300" cy="35400"/>
            </a:xfrm>
            <a:custGeom>
              <a:rect b="b" l="l" r="r" t="t"/>
              <a:pathLst>
                <a:path extrusionOk="0" h="120000" w="120000">
                  <a:moveTo>
                    <a:pt x="114011" y="120000"/>
                  </a:moveTo>
                  <a:lnTo>
                    <a:pt x="5988" y="120000"/>
                  </a:lnTo>
                  <a:cubicBezTo>
                    <a:pt x="2394" y="120000"/>
                    <a:pt x="0" y="93600"/>
                    <a:pt x="0" y="60000"/>
                  </a:cubicBezTo>
                  <a:cubicBezTo>
                    <a:pt x="0" y="24000"/>
                    <a:pt x="2394" y="0"/>
                    <a:pt x="5988" y="0"/>
                  </a:cubicBezTo>
                  <a:lnTo>
                    <a:pt x="114011" y="0"/>
                  </a:lnTo>
                  <a:cubicBezTo>
                    <a:pt x="117366" y="0"/>
                    <a:pt x="120000" y="24000"/>
                    <a:pt x="120000" y="60000"/>
                  </a:cubicBezTo>
                  <a:cubicBezTo>
                    <a:pt x="120000" y="88800"/>
                    <a:pt x="117366" y="120000"/>
                    <a:pt x="114011" y="120000"/>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53" name="Google Shape;453;g17b66192c4d_0_2226"/>
            <p:cNvSpPr/>
            <p:nvPr/>
          </p:nvSpPr>
          <p:spPr>
            <a:xfrm>
              <a:off x="1136973" y="123321"/>
              <a:ext cx="56400" cy="56400"/>
            </a:xfrm>
            <a:custGeom>
              <a:rect b="b" l="l" r="r" t="t"/>
              <a:pathLst>
                <a:path extrusionOk="0" h="120000" w="120000">
                  <a:moveTo>
                    <a:pt x="120000" y="60722"/>
                  </a:moveTo>
                  <a:cubicBezTo>
                    <a:pt x="120000" y="70844"/>
                    <a:pt x="117144" y="80961"/>
                    <a:pt x="111427" y="91083"/>
                  </a:cubicBezTo>
                  <a:cubicBezTo>
                    <a:pt x="105716" y="99761"/>
                    <a:pt x="100000" y="106988"/>
                    <a:pt x="90000" y="112772"/>
                  </a:cubicBezTo>
                  <a:cubicBezTo>
                    <a:pt x="80000" y="118555"/>
                    <a:pt x="71427" y="120000"/>
                    <a:pt x="60000" y="120000"/>
                  </a:cubicBezTo>
                  <a:cubicBezTo>
                    <a:pt x="48572" y="120000"/>
                    <a:pt x="40000" y="118555"/>
                    <a:pt x="30000" y="112772"/>
                  </a:cubicBezTo>
                  <a:cubicBezTo>
                    <a:pt x="20000" y="106988"/>
                    <a:pt x="12855" y="99761"/>
                    <a:pt x="8572" y="91083"/>
                  </a:cubicBezTo>
                  <a:cubicBezTo>
                    <a:pt x="2855" y="80961"/>
                    <a:pt x="0" y="70844"/>
                    <a:pt x="0" y="60722"/>
                  </a:cubicBezTo>
                  <a:cubicBezTo>
                    <a:pt x="0" y="49155"/>
                    <a:pt x="2855" y="39038"/>
                    <a:pt x="8572" y="30361"/>
                  </a:cubicBezTo>
                  <a:cubicBezTo>
                    <a:pt x="12855" y="20238"/>
                    <a:pt x="20000" y="13011"/>
                    <a:pt x="30000" y="7227"/>
                  </a:cubicBezTo>
                  <a:cubicBezTo>
                    <a:pt x="40000" y="1444"/>
                    <a:pt x="48572" y="0"/>
                    <a:pt x="60000" y="0"/>
                  </a:cubicBezTo>
                  <a:cubicBezTo>
                    <a:pt x="71427" y="0"/>
                    <a:pt x="80000" y="1444"/>
                    <a:pt x="90000" y="7227"/>
                  </a:cubicBezTo>
                  <a:cubicBezTo>
                    <a:pt x="100000" y="13011"/>
                    <a:pt x="105716" y="20238"/>
                    <a:pt x="111427" y="30361"/>
                  </a:cubicBezTo>
                  <a:cubicBezTo>
                    <a:pt x="117144" y="39038"/>
                    <a:pt x="120000" y="49155"/>
                    <a:pt x="120000" y="60722"/>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54" name="Google Shape;454;g17b66192c4d_0_2226"/>
            <p:cNvSpPr/>
            <p:nvPr/>
          </p:nvSpPr>
          <p:spPr>
            <a:xfrm>
              <a:off x="764504" y="274156"/>
              <a:ext cx="79500" cy="79500"/>
            </a:xfrm>
            <a:custGeom>
              <a:rect b="b" l="l" r="r" t="t"/>
              <a:pathLst>
                <a:path extrusionOk="0" h="120000" w="120000">
                  <a:moveTo>
                    <a:pt x="64596" y="359"/>
                  </a:moveTo>
                  <a:cubicBezTo>
                    <a:pt x="74808" y="359"/>
                    <a:pt x="84002" y="3417"/>
                    <a:pt x="93190" y="10563"/>
                  </a:cubicBezTo>
                  <a:cubicBezTo>
                    <a:pt x="102383" y="16685"/>
                    <a:pt x="108510" y="22807"/>
                    <a:pt x="113614" y="33010"/>
                  </a:cubicBezTo>
                  <a:cubicBezTo>
                    <a:pt x="118722" y="42196"/>
                    <a:pt x="120765" y="52399"/>
                    <a:pt x="119741" y="63620"/>
                  </a:cubicBezTo>
                  <a:cubicBezTo>
                    <a:pt x="118722" y="73823"/>
                    <a:pt x="115656" y="84032"/>
                    <a:pt x="109529" y="93212"/>
                  </a:cubicBezTo>
                  <a:cubicBezTo>
                    <a:pt x="103402" y="102398"/>
                    <a:pt x="96256" y="108520"/>
                    <a:pt x="86044" y="113619"/>
                  </a:cubicBezTo>
                  <a:cubicBezTo>
                    <a:pt x="75827" y="118723"/>
                    <a:pt x="66639" y="120764"/>
                    <a:pt x="55403" y="119741"/>
                  </a:cubicBezTo>
                  <a:cubicBezTo>
                    <a:pt x="44172" y="118723"/>
                    <a:pt x="34979" y="115660"/>
                    <a:pt x="25785" y="109538"/>
                  </a:cubicBezTo>
                  <a:cubicBezTo>
                    <a:pt x="16597" y="103416"/>
                    <a:pt x="10470" y="96276"/>
                    <a:pt x="6385" y="86073"/>
                  </a:cubicBezTo>
                  <a:cubicBezTo>
                    <a:pt x="1277" y="75864"/>
                    <a:pt x="-765" y="66684"/>
                    <a:pt x="258" y="55457"/>
                  </a:cubicBezTo>
                  <a:cubicBezTo>
                    <a:pt x="1277" y="44236"/>
                    <a:pt x="4343" y="35051"/>
                    <a:pt x="10470" y="25865"/>
                  </a:cubicBezTo>
                  <a:cubicBezTo>
                    <a:pt x="16597" y="16685"/>
                    <a:pt x="23743" y="9539"/>
                    <a:pt x="33955" y="5458"/>
                  </a:cubicBezTo>
                  <a:cubicBezTo>
                    <a:pt x="43148" y="359"/>
                    <a:pt x="53360" y="-663"/>
                    <a:pt x="64596" y="359"/>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55" name="Google Shape;455;g17b66192c4d_0_2226"/>
            <p:cNvSpPr/>
            <p:nvPr/>
          </p:nvSpPr>
          <p:spPr>
            <a:xfrm>
              <a:off x="773458" y="286184"/>
              <a:ext cx="58500" cy="58500"/>
            </a:xfrm>
            <a:custGeom>
              <a:rect b="b" l="l" r="r" t="t"/>
              <a:pathLst>
                <a:path extrusionOk="0" h="120000" w="120000">
                  <a:moveTo>
                    <a:pt x="96537" y="11998"/>
                  </a:moveTo>
                  <a:cubicBezTo>
                    <a:pt x="105136" y="19165"/>
                    <a:pt x="110865" y="26326"/>
                    <a:pt x="115167" y="36357"/>
                  </a:cubicBezTo>
                  <a:cubicBezTo>
                    <a:pt x="119464" y="46388"/>
                    <a:pt x="120896" y="56419"/>
                    <a:pt x="119464" y="67882"/>
                  </a:cubicBezTo>
                  <a:cubicBezTo>
                    <a:pt x="118032" y="77908"/>
                    <a:pt x="113729" y="86506"/>
                    <a:pt x="108001" y="96537"/>
                  </a:cubicBezTo>
                  <a:cubicBezTo>
                    <a:pt x="100834" y="105136"/>
                    <a:pt x="93673" y="110865"/>
                    <a:pt x="83642" y="115167"/>
                  </a:cubicBezTo>
                  <a:cubicBezTo>
                    <a:pt x="73611" y="119464"/>
                    <a:pt x="63580" y="120896"/>
                    <a:pt x="53549" y="119464"/>
                  </a:cubicBezTo>
                  <a:cubicBezTo>
                    <a:pt x="42091" y="118032"/>
                    <a:pt x="32060" y="113729"/>
                    <a:pt x="23462" y="108001"/>
                  </a:cubicBezTo>
                  <a:cubicBezTo>
                    <a:pt x="13431" y="100834"/>
                    <a:pt x="9134" y="93673"/>
                    <a:pt x="4832" y="83642"/>
                  </a:cubicBezTo>
                  <a:cubicBezTo>
                    <a:pt x="535" y="72179"/>
                    <a:pt x="-896" y="63580"/>
                    <a:pt x="535" y="52117"/>
                  </a:cubicBezTo>
                  <a:cubicBezTo>
                    <a:pt x="1967" y="40654"/>
                    <a:pt x="4832" y="32060"/>
                    <a:pt x="11998" y="23462"/>
                  </a:cubicBezTo>
                  <a:cubicBezTo>
                    <a:pt x="17733" y="14863"/>
                    <a:pt x="26326" y="9134"/>
                    <a:pt x="37789" y="4832"/>
                  </a:cubicBezTo>
                  <a:cubicBezTo>
                    <a:pt x="47820" y="535"/>
                    <a:pt x="56419" y="-896"/>
                    <a:pt x="67882" y="535"/>
                  </a:cubicBezTo>
                  <a:cubicBezTo>
                    <a:pt x="79345" y="1967"/>
                    <a:pt x="87939" y="4832"/>
                    <a:pt x="96537" y="11998"/>
                  </a:cubicBezTo>
                </a:path>
              </a:pathLst>
            </a:custGeom>
            <a:solidFill>
              <a:srgbClr val="7F7F7F"/>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56" name="Google Shape;456;g17b66192c4d_0_2226"/>
            <p:cNvSpPr/>
            <p:nvPr/>
          </p:nvSpPr>
          <p:spPr>
            <a:xfrm>
              <a:off x="788060" y="297778"/>
              <a:ext cx="32400" cy="32400"/>
            </a:xfrm>
            <a:custGeom>
              <a:rect b="b" l="l" r="r" t="t"/>
              <a:pathLst>
                <a:path extrusionOk="0" h="120000" w="120000">
                  <a:moveTo>
                    <a:pt x="112172" y="26088"/>
                  </a:moveTo>
                  <a:cubicBezTo>
                    <a:pt x="117388" y="36522"/>
                    <a:pt x="117388" y="46955"/>
                    <a:pt x="120000" y="57388"/>
                  </a:cubicBezTo>
                  <a:cubicBezTo>
                    <a:pt x="120000" y="67827"/>
                    <a:pt x="120000" y="75650"/>
                    <a:pt x="114783" y="86088"/>
                  </a:cubicBezTo>
                  <a:cubicBezTo>
                    <a:pt x="109566" y="93911"/>
                    <a:pt x="101738" y="101738"/>
                    <a:pt x="93911" y="109566"/>
                  </a:cubicBezTo>
                  <a:cubicBezTo>
                    <a:pt x="83477" y="114783"/>
                    <a:pt x="75650" y="120000"/>
                    <a:pt x="62611" y="120000"/>
                  </a:cubicBezTo>
                  <a:cubicBezTo>
                    <a:pt x="52172" y="120000"/>
                    <a:pt x="44350" y="117388"/>
                    <a:pt x="33911" y="112172"/>
                  </a:cubicBezTo>
                  <a:cubicBezTo>
                    <a:pt x="23477" y="106955"/>
                    <a:pt x="15650" y="99127"/>
                    <a:pt x="10433" y="91305"/>
                  </a:cubicBezTo>
                  <a:cubicBezTo>
                    <a:pt x="5216" y="80872"/>
                    <a:pt x="2611" y="73044"/>
                    <a:pt x="0" y="62611"/>
                  </a:cubicBezTo>
                  <a:cubicBezTo>
                    <a:pt x="0" y="49566"/>
                    <a:pt x="2611" y="41738"/>
                    <a:pt x="7827" y="31305"/>
                  </a:cubicBezTo>
                  <a:cubicBezTo>
                    <a:pt x="13044" y="20872"/>
                    <a:pt x="18261" y="13044"/>
                    <a:pt x="28694" y="7827"/>
                  </a:cubicBezTo>
                  <a:cubicBezTo>
                    <a:pt x="39127" y="0"/>
                    <a:pt x="46955" y="0"/>
                    <a:pt x="57388" y="0"/>
                  </a:cubicBezTo>
                  <a:cubicBezTo>
                    <a:pt x="70433" y="0"/>
                    <a:pt x="78261" y="0"/>
                    <a:pt x="88694" y="5216"/>
                  </a:cubicBezTo>
                  <a:cubicBezTo>
                    <a:pt x="99127" y="10433"/>
                    <a:pt x="106955" y="18261"/>
                    <a:pt x="112172" y="26088"/>
                  </a:cubicBezTo>
                </a:path>
              </a:pathLst>
            </a:custGeom>
            <a:solidFill>
              <a:srgbClr val="545454"/>
            </a:solidFill>
            <a:ln>
              <a:noFill/>
            </a:ln>
          </p:spPr>
          <p:txBody>
            <a:bodyPr anchorCtr="0" anchor="ctr" bIns="22875" lIns="22875" spcFirstLastPara="1" rIns="22875" wrap="square" tIns="22875">
              <a:noAutofit/>
            </a:bodyPr>
            <a:lstStyle/>
            <a:p>
              <a:pPr indent="0" lvl="0" marL="0" marR="0" rtl="0" algn="l">
                <a:lnSpc>
                  <a:spcPct val="93000"/>
                </a:lnSpc>
                <a:spcBef>
                  <a:spcPts val="0"/>
                </a:spcBef>
                <a:spcAft>
                  <a:spcPts val="0"/>
                </a:spcAft>
                <a:buClr>
                  <a:srgbClr val="000000"/>
                </a:buClr>
                <a:buSzPts val="2500"/>
                <a:buFont typeface="Arial"/>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grpSp>
      <p:sp>
        <p:nvSpPr>
          <p:cNvPr id="457" name="Google Shape;457;g17b66192c4d_0_2226"/>
          <p:cNvSpPr/>
          <p:nvPr/>
        </p:nvSpPr>
        <p:spPr>
          <a:xfrm>
            <a:off x="635000" y="6223000"/>
            <a:ext cx="391500" cy="234900"/>
          </a:xfrm>
          <a:prstGeom prst="rect">
            <a:avLst/>
          </a:prstGeom>
          <a:noFill/>
          <a:ln>
            <a:noFill/>
          </a:ln>
        </p:spPr>
        <p:txBody>
          <a:bodyPr anchorCtr="0" anchor="ctr" bIns="25400" lIns="25400" spcFirstLastPara="1" rIns="25400" wrap="square" tIns="25400">
            <a:noAutofit/>
          </a:bodyPr>
          <a:lstStyle/>
          <a:p>
            <a:pPr indent="0" lvl="0" marL="0" marR="0" rtl="0" algn="l">
              <a:lnSpc>
                <a:spcPct val="100000"/>
              </a:lnSpc>
              <a:spcBef>
                <a:spcPts val="0"/>
              </a:spcBef>
              <a:spcAft>
                <a:spcPts val="0"/>
              </a:spcAft>
              <a:buClr>
                <a:srgbClr val="000000"/>
              </a:buClr>
              <a:buSzPts val="300"/>
              <a:buFont typeface="Helvetica Neue Light"/>
              <a:buNone/>
            </a:pPr>
            <a:r>
              <a:rPr b="0" i="0" lang="en-US" sz="1200" u="none" cap="none" strike="noStrike">
                <a:solidFill>
                  <a:srgbClr val="000000"/>
                </a:solidFill>
                <a:latin typeface="Helvetica Neue Light"/>
                <a:ea typeface="Helvetica Neue Light"/>
                <a:cs typeface="Helvetica Neue Light"/>
                <a:sym typeface="Helvetica Neue Light"/>
              </a:rPr>
              <a:t>￼</a:t>
            </a:r>
            <a:endParaRPr b="0" i="0" sz="700" u="none" cap="none" strike="noStrike">
              <a:solidFill>
                <a:srgbClr val="000000"/>
              </a:solidFill>
              <a:latin typeface="Arial"/>
              <a:ea typeface="Arial"/>
              <a:cs typeface="Arial"/>
              <a:sym typeface="Arial"/>
            </a:endParaRPr>
          </a:p>
        </p:txBody>
      </p:sp>
      <p:sp>
        <p:nvSpPr>
          <p:cNvPr id="458" name="Google Shape;458;g17b66192c4d_0_2226"/>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59" name="Google Shape;459;g17b66192c4d_0_2226"/>
          <p:cNvSpPr/>
          <p:nvPr>
            <p:ph idx="2" type="pic"/>
          </p:nvPr>
        </p:nvSpPr>
        <p:spPr>
          <a:xfrm>
            <a:off x="7112956" y="1791249"/>
            <a:ext cx="2450100" cy="3256800"/>
          </a:xfrm>
          <a:prstGeom prst="rect">
            <a:avLst/>
          </a:prstGeom>
          <a:solidFill>
            <a:srgbClr val="F2F2F2"/>
          </a:solidFill>
          <a:ln>
            <a:noFill/>
          </a:ln>
        </p:spPr>
      </p:sp>
      <p:sp>
        <p:nvSpPr>
          <p:cNvPr id="460" name="Google Shape;460;g17b66192c4d_0_2226"/>
          <p:cNvSpPr/>
          <p:nvPr>
            <p:ph idx="3" type="pic"/>
          </p:nvPr>
        </p:nvSpPr>
        <p:spPr>
          <a:xfrm>
            <a:off x="10106608" y="3277980"/>
            <a:ext cx="1021200" cy="1814700"/>
          </a:xfrm>
          <a:prstGeom prst="rect">
            <a:avLst/>
          </a:prstGeom>
          <a:solidFill>
            <a:srgbClr val="F2F2F2"/>
          </a:solid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p:cSld name="43">
    <p:spTree>
      <p:nvGrpSpPr>
        <p:cNvPr id="461" name="Shape 461"/>
        <p:cNvGrpSpPr/>
        <p:nvPr/>
      </p:nvGrpSpPr>
      <p:grpSpPr>
        <a:xfrm>
          <a:off x="0" y="0"/>
          <a:ext cx="0" cy="0"/>
          <a:chOff x="0" y="0"/>
          <a:chExt cx="0" cy="0"/>
        </a:xfrm>
      </p:grpSpPr>
      <p:sp>
        <p:nvSpPr>
          <p:cNvPr id="462" name="Google Shape;462;g17b66192c4d_0_2270"/>
          <p:cNvSpPr/>
          <p:nvPr>
            <p:ph idx="2" type="pic"/>
          </p:nvPr>
        </p:nvSpPr>
        <p:spPr>
          <a:xfrm>
            <a:off x="0" y="0"/>
            <a:ext cx="5016300" cy="6858000"/>
          </a:xfrm>
          <a:prstGeom prst="rect">
            <a:avLst/>
          </a:prstGeom>
          <a:solidFill>
            <a:srgbClr val="F2F2F2"/>
          </a:solid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p:cSld name="44">
    <p:spTree>
      <p:nvGrpSpPr>
        <p:cNvPr id="463" name="Shape 463"/>
        <p:cNvGrpSpPr/>
        <p:nvPr/>
      </p:nvGrpSpPr>
      <p:grpSpPr>
        <a:xfrm>
          <a:off x="0" y="0"/>
          <a:ext cx="0" cy="0"/>
          <a:chOff x="0" y="0"/>
          <a:chExt cx="0" cy="0"/>
        </a:xfrm>
      </p:grpSpPr>
      <p:sp>
        <p:nvSpPr>
          <p:cNvPr id="464" name="Google Shape;464;g17b66192c4d_0_2272"/>
          <p:cNvSpPr/>
          <p:nvPr>
            <p:ph idx="2" type="pic"/>
          </p:nvPr>
        </p:nvSpPr>
        <p:spPr>
          <a:xfrm>
            <a:off x="0" y="0"/>
            <a:ext cx="6092700" cy="6858000"/>
          </a:xfrm>
          <a:prstGeom prst="rect">
            <a:avLst/>
          </a:prstGeom>
          <a:solidFill>
            <a:srgbClr val="F2F2F2"/>
          </a:solid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p:cSld name="45">
    <p:spTree>
      <p:nvGrpSpPr>
        <p:cNvPr id="465" name="Shape 465"/>
        <p:cNvGrpSpPr/>
        <p:nvPr/>
      </p:nvGrpSpPr>
      <p:grpSpPr>
        <a:xfrm>
          <a:off x="0" y="0"/>
          <a:ext cx="0" cy="0"/>
          <a:chOff x="0" y="0"/>
          <a:chExt cx="0" cy="0"/>
        </a:xfrm>
      </p:grpSpPr>
      <p:sp>
        <p:nvSpPr>
          <p:cNvPr id="466" name="Google Shape;466;g17b66192c4d_0_2274"/>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p:cSld name="46">
    <p:spTree>
      <p:nvGrpSpPr>
        <p:cNvPr id="467" name="Shape 467"/>
        <p:cNvGrpSpPr/>
        <p:nvPr/>
      </p:nvGrpSpPr>
      <p:grpSpPr>
        <a:xfrm>
          <a:off x="0" y="0"/>
          <a:ext cx="0" cy="0"/>
          <a:chOff x="0" y="0"/>
          <a:chExt cx="0" cy="0"/>
        </a:xfrm>
      </p:grpSpPr>
      <p:sp>
        <p:nvSpPr>
          <p:cNvPr id="468" name="Google Shape;468;g17b66192c4d_0_2276"/>
          <p:cNvSpPr/>
          <p:nvPr>
            <p:ph idx="2" type="pic"/>
          </p:nvPr>
        </p:nvSpPr>
        <p:spPr>
          <a:xfrm>
            <a:off x="0" y="0"/>
            <a:ext cx="4064100" cy="4366500"/>
          </a:xfrm>
          <a:prstGeom prst="rect">
            <a:avLst/>
          </a:prstGeom>
          <a:solidFill>
            <a:srgbClr val="F2F2F2"/>
          </a:solid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p:cSld name="47">
    <p:spTree>
      <p:nvGrpSpPr>
        <p:cNvPr id="469" name="Shape 469"/>
        <p:cNvGrpSpPr/>
        <p:nvPr/>
      </p:nvGrpSpPr>
      <p:grpSpPr>
        <a:xfrm>
          <a:off x="0" y="0"/>
          <a:ext cx="0" cy="0"/>
          <a:chOff x="0" y="0"/>
          <a:chExt cx="0" cy="0"/>
        </a:xfrm>
      </p:grpSpPr>
      <p:sp>
        <p:nvSpPr>
          <p:cNvPr id="470" name="Google Shape;470;g17b66192c4d_0_2278"/>
          <p:cNvSpPr/>
          <p:nvPr>
            <p:ph idx="2" type="pic"/>
          </p:nvPr>
        </p:nvSpPr>
        <p:spPr>
          <a:xfrm>
            <a:off x="0" y="0"/>
            <a:ext cx="5079900" cy="5079900"/>
          </a:xfrm>
          <a:prstGeom prst="rect">
            <a:avLst/>
          </a:prstGeom>
          <a:solidFill>
            <a:srgbClr val="F2F2F2"/>
          </a:solid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p:cSld name="48">
    <p:spTree>
      <p:nvGrpSpPr>
        <p:cNvPr id="471" name="Shape 471"/>
        <p:cNvGrpSpPr/>
        <p:nvPr/>
      </p:nvGrpSpPr>
      <p:grpSpPr>
        <a:xfrm>
          <a:off x="0" y="0"/>
          <a:ext cx="0" cy="0"/>
          <a:chOff x="0" y="0"/>
          <a:chExt cx="0" cy="0"/>
        </a:xfrm>
      </p:grpSpPr>
      <p:sp>
        <p:nvSpPr>
          <p:cNvPr id="472" name="Google Shape;472;g17b66192c4d_0_2280"/>
          <p:cNvSpPr/>
          <p:nvPr>
            <p:ph idx="2" type="pic"/>
          </p:nvPr>
        </p:nvSpPr>
        <p:spPr>
          <a:xfrm>
            <a:off x="1270000" y="2857500"/>
            <a:ext cx="9651900" cy="3054300"/>
          </a:xfrm>
          <a:prstGeom prst="rect">
            <a:avLst/>
          </a:prstGeom>
          <a:solidFill>
            <a:srgbClr val="F2F2F2"/>
          </a:solidFill>
          <a:ln>
            <a:noFill/>
          </a:ln>
        </p:spPr>
      </p:sp>
      <p:sp>
        <p:nvSpPr>
          <p:cNvPr id="473" name="Google Shape;473;g17b66192c4d_0_2280"/>
          <p:cNvSpPr/>
          <p:nvPr/>
        </p:nvSpPr>
        <p:spPr>
          <a:xfrm>
            <a:off x="635000" y="952500"/>
            <a:ext cx="31500" cy="19047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amp; Untertitel">
  <p:cSld name="1_Titel &amp; Untertitel">
    <p:spTree>
      <p:nvGrpSpPr>
        <p:cNvPr id="47" name="Shape 47"/>
        <p:cNvGrpSpPr/>
        <p:nvPr/>
      </p:nvGrpSpPr>
      <p:grpSpPr>
        <a:xfrm>
          <a:off x="0" y="0"/>
          <a:ext cx="0" cy="0"/>
          <a:chOff x="0" y="0"/>
          <a:chExt cx="0" cy="0"/>
        </a:xfrm>
      </p:grpSpPr>
      <p:sp>
        <p:nvSpPr>
          <p:cNvPr id="48" name="Google Shape;48;p55"/>
          <p:cNvSpPr txBox="1"/>
          <p:nvPr>
            <p:ph type="title"/>
          </p:nvPr>
        </p:nvSpPr>
        <p:spPr>
          <a:xfrm>
            <a:off x="1013520" y="1012924"/>
            <a:ext cx="10158900" cy="891300"/>
          </a:xfrm>
          <a:prstGeom prst="rect">
            <a:avLst/>
          </a:prstGeom>
          <a:noFill/>
          <a:ln>
            <a:noFill/>
          </a:ln>
        </p:spPr>
        <p:txBody>
          <a:bodyPr anchorCtr="0" anchor="t" bIns="45700" lIns="45700" spcFirstLastPara="1" rIns="45700" wrap="square" tIns="45700">
            <a:noAutofit/>
          </a:bodyPr>
          <a:lstStyle>
            <a:lvl1pPr lvl="0" marR="0" algn="l">
              <a:lnSpc>
                <a:spcPct val="80000"/>
              </a:lnSpc>
              <a:spcBef>
                <a:spcPts val="0"/>
              </a:spcBef>
              <a:spcAft>
                <a:spcPts val="0"/>
              </a:spcAft>
              <a:buClr>
                <a:srgbClr val="212121"/>
              </a:buClr>
              <a:buSzPts val="5600"/>
              <a:buFont typeface="Montserrat"/>
              <a:buNone/>
              <a:defRPr b="1" i="0" sz="5600" u="none" cap="none" strike="noStrike">
                <a:solidFill>
                  <a:srgbClr val="212121"/>
                </a:solidFill>
                <a:latin typeface="Montserrat"/>
                <a:ea typeface="Montserrat"/>
                <a:cs typeface="Montserrat"/>
                <a:sym typeface="Montserrat"/>
              </a:defRPr>
            </a:lvl1pPr>
            <a:lvl2pPr lvl="1"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2pPr>
            <a:lvl3pPr lvl="2"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3pPr>
            <a:lvl4pPr lvl="3"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4pPr>
            <a:lvl5pPr lvl="4"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5pPr>
            <a:lvl6pPr lvl="5"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6pPr>
            <a:lvl7pPr lvl="6"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7pPr>
            <a:lvl8pPr lvl="7"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8pPr>
            <a:lvl9pPr lvl="8" marR="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9pPr>
          </a:lstStyle>
          <a:p/>
        </p:txBody>
      </p:sp>
      <p:sp>
        <p:nvSpPr>
          <p:cNvPr id="49" name="Google Shape;49;p55"/>
          <p:cNvSpPr txBox="1"/>
          <p:nvPr>
            <p:ph idx="1" type="body"/>
          </p:nvPr>
        </p:nvSpPr>
        <p:spPr>
          <a:xfrm>
            <a:off x="1013520" y="2288539"/>
            <a:ext cx="10158900" cy="2924100"/>
          </a:xfrm>
          <a:prstGeom prst="rect">
            <a:avLst/>
          </a:prstGeom>
          <a:noFill/>
          <a:ln>
            <a:noFill/>
          </a:ln>
        </p:spPr>
        <p:txBody>
          <a:bodyPr anchorCtr="0" anchor="t" bIns="45700" lIns="45700" spcFirstLastPara="1" rIns="45700" wrap="square" tIns="45700">
            <a:noAutofit/>
          </a:bodyPr>
          <a:lstStyle>
            <a:lvl1pPr indent="-228600" lvl="0" marL="457200" marR="0" algn="l">
              <a:lnSpc>
                <a:spcPct val="100000"/>
              </a:lnSpc>
              <a:spcBef>
                <a:spcPts val="0"/>
              </a:spcBef>
              <a:spcAft>
                <a:spcPts val="0"/>
              </a:spcAft>
              <a:buClr>
                <a:srgbClr val="212121"/>
              </a:buClr>
              <a:buSzPts val="3200"/>
              <a:buFont typeface="Helvetica Neue"/>
              <a:buNone/>
              <a:defRPr b="1" i="0" sz="4300" u="none" cap="none" strike="noStrike">
                <a:solidFill>
                  <a:srgbClr val="212121"/>
                </a:solidFill>
                <a:latin typeface="Helvetica Neue"/>
                <a:ea typeface="Helvetica Neue"/>
                <a:cs typeface="Helvetica Neue"/>
                <a:sym typeface="Helvetica Neue"/>
              </a:defRPr>
            </a:lvl1pPr>
            <a:lvl2pPr indent="-228600" lvl="1" marL="914400" marR="0" algn="l">
              <a:lnSpc>
                <a:spcPct val="100000"/>
              </a:lnSpc>
              <a:spcBef>
                <a:spcPts val="0"/>
              </a:spcBef>
              <a:spcAft>
                <a:spcPts val="0"/>
              </a:spcAft>
              <a:buClr>
                <a:srgbClr val="212121"/>
              </a:buClr>
              <a:buSzPts val="1900"/>
              <a:buFont typeface="Montserrat"/>
              <a:buNone/>
              <a:defRPr b="0" i="0" sz="2400" u="none" cap="none" strike="noStrike">
                <a:solidFill>
                  <a:srgbClr val="212121"/>
                </a:solidFill>
                <a:latin typeface="Montserrat"/>
                <a:ea typeface="Montserrat"/>
                <a:cs typeface="Montserrat"/>
                <a:sym typeface="Montserrat"/>
              </a:defRPr>
            </a:lvl2pPr>
            <a:lvl3pPr indent="-228600" lvl="2" marL="1371600" marR="0" algn="l">
              <a:lnSpc>
                <a:spcPct val="120000"/>
              </a:lnSpc>
              <a:spcBef>
                <a:spcPts val="2900"/>
              </a:spcBef>
              <a:spcAft>
                <a:spcPts val="0"/>
              </a:spcAft>
              <a:buClr>
                <a:srgbClr val="5E5E5E"/>
              </a:buClr>
              <a:buSzPts val="1100"/>
              <a:buFont typeface="Montserrat Light"/>
              <a:buNone/>
              <a:defRPr b="0" i="0" sz="1500" u="none" cap="none" strike="noStrike">
                <a:solidFill>
                  <a:srgbClr val="5E5E5E"/>
                </a:solidFill>
                <a:latin typeface="Montserrat Light"/>
                <a:ea typeface="Montserrat Light"/>
                <a:cs typeface="Montserrat Light"/>
                <a:sym typeface="Montserrat Light"/>
              </a:defRPr>
            </a:lvl3pPr>
            <a:lvl4pPr indent="-228600" lvl="3" marL="1828800" marR="0" algn="l">
              <a:lnSpc>
                <a:spcPct val="120000"/>
              </a:lnSpc>
              <a:spcBef>
                <a:spcPts val="2300"/>
              </a:spcBef>
              <a:spcAft>
                <a:spcPts val="0"/>
              </a:spcAft>
              <a:buClr>
                <a:srgbClr val="929292"/>
              </a:buClr>
              <a:buSzPts val="1100"/>
              <a:buFont typeface="Helvetica Neue Light"/>
              <a:buNone/>
              <a:defRPr b="0" i="0" sz="1500" u="none" cap="none" strike="noStrike">
                <a:solidFill>
                  <a:srgbClr val="929292"/>
                </a:solidFill>
                <a:latin typeface="Helvetica Neue Light"/>
                <a:ea typeface="Helvetica Neue Light"/>
                <a:cs typeface="Helvetica Neue Light"/>
                <a:sym typeface="Helvetica Neue Light"/>
              </a:defRPr>
            </a:lvl4pPr>
            <a:lvl5pPr indent="-228600" lvl="4" marL="2286000" marR="0" algn="l">
              <a:lnSpc>
                <a:spcPct val="120000"/>
              </a:lnSpc>
              <a:spcBef>
                <a:spcPts val="0"/>
              </a:spcBef>
              <a:spcAft>
                <a:spcPts val="0"/>
              </a:spcAft>
              <a:buClr>
                <a:srgbClr val="009193"/>
              </a:buClr>
              <a:buSzPts val="1100"/>
              <a:buFont typeface="Helvetica Neue Light"/>
              <a:buNone/>
              <a:defRPr b="0" i="0" sz="1500" u="none" cap="none" strike="noStrike">
                <a:solidFill>
                  <a:srgbClr val="009193"/>
                </a:solidFill>
                <a:latin typeface="Helvetica Neue Light"/>
                <a:ea typeface="Helvetica Neue Light"/>
                <a:cs typeface="Helvetica Neue Light"/>
                <a:sym typeface="Helvetica Neue Light"/>
              </a:defRPr>
            </a:lvl5pPr>
            <a:lvl6pPr indent="-355600" lvl="5" marL="27432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6pPr>
            <a:lvl7pPr indent="-355600" lvl="6" marL="32004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7pPr>
            <a:lvl8pPr indent="-355600" lvl="7" marL="36576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8pPr>
            <a:lvl9pPr indent="-355600" lvl="8" marL="4114800" marR="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p:cSld name="49">
    <p:spTree>
      <p:nvGrpSpPr>
        <p:cNvPr id="474" name="Shape 474"/>
        <p:cNvGrpSpPr/>
        <p:nvPr/>
      </p:nvGrpSpPr>
      <p:grpSpPr>
        <a:xfrm>
          <a:off x="0" y="0"/>
          <a:ext cx="0" cy="0"/>
          <a:chOff x="0" y="0"/>
          <a:chExt cx="0" cy="0"/>
        </a:xfrm>
      </p:grpSpPr>
      <p:sp>
        <p:nvSpPr>
          <p:cNvPr id="475" name="Google Shape;475;g17b66192c4d_0_2283"/>
          <p:cNvSpPr/>
          <p:nvPr>
            <p:ph idx="2" type="pic"/>
          </p:nvPr>
        </p:nvSpPr>
        <p:spPr>
          <a:xfrm>
            <a:off x="0" y="0"/>
            <a:ext cx="12192000" cy="6858000"/>
          </a:xfrm>
          <a:prstGeom prst="rect">
            <a:avLst/>
          </a:prstGeom>
          <a:solidFill>
            <a:srgbClr val="F2F2F2"/>
          </a:solid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cSld name="50">
    <p:spTree>
      <p:nvGrpSpPr>
        <p:cNvPr id="476" name="Shape 476"/>
        <p:cNvGrpSpPr/>
        <p:nvPr/>
      </p:nvGrpSpPr>
      <p:grpSpPr>
        <a:xfrm>
          <a:off x="0" y="0"/>
          <a:ext cx="0" cy="0"/>
          <a:chOff x="0" y="0"/>
          <a:chExt cx="0" cy="0"/>
        </a:xfrm>
      </p:grpSpPr>
      <p:sp>
        <p:nvSpPr>
          <p:cNvPr id="477" name="Google Shape;477;g17b66192c4d_0_2285"/>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78" name="Google Shape;478;g17b66192c4d_0_2285"/>
          <p:cNvSpPr/>
          <p:nvPr>
            <p:ph idx="2" type="pic"/>
          </p:nvPr>
        </p:nvSpPr>
        <p:spPr>
          <a:xfrm>
            <a:off x="1270070" y="3719186"/>
            <a:ext cx="758100" cy="770400"/>
          </a:xfrm>
          <a:prstGeom prst="ellipse">
            <a:avLst/>
          </a:prstGeom>
          <a:solidFill>
            <a:srgbClr val="F2F2F2"/>
          </a:solidFill>
          <a:ln>
            <a:noFill/>
          </a:ln>
        </p:spPr>
      </p:sp>
      <p:sp>
        <p:nvSpPr>
          <p:cNvPr id="479" name="Google Shape;479;g17b66192c4d_0_2285"/>
          <p:cNvSpPr/>
          <p:nvPr>
            <p:ph idx="3" type="pic"/>
          </p:nvPr>
        </p:nvSpPr>
        <p:spPr>
          <a:xfrm>
            <a:off x="5137689" y="3719186"/>
            <a:ext cx="765900" cy="762000"/>
          </a:xfrm>
          <a:prstGeom prst="ellipse">
            <a:avLst/>
          </a:prstGeom>
          <a:solidFill>
            <a:srgbClr val="F2F2F2"/>
          </a:solidFill>
          <a:ln>
            <a:noFill/>
          </a:ln>
        </p:spPr>
      </p:sp>
      <p:sp>
        <p:nvSpPr>
          <p:cNvPr id="480" name="Google Shape;480;g17b66192c4d_0_2285"/>
          <p:cNvSpPr/>
          <p:nvPr>
            <p:ph idx="4" type="pic"/>
          </p:nvPr>
        </p:nvSpPr>
        <p:spPr>
          <a:xfrm>
            <a:off x="9017120" y="3727434"/>
            <a:ext cx="762000" cy="770400"/>
          </a:xfrm>
          <a:prstGeom prst="ellipse">
            <a:avLst/>
          </a:prstGeom>
          <a:solidFill>
            <a:srgbClr val="F2F2F2"/>
          </a:solid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p:cSld name="51">
    <p:spTree>
      <p:nvGrpSpPr>
        <p:cNvPr id="481" name="Shape 481"/>
        <p:cNvGrpSpPr/>
        <p:nvPr/>
      </p:nvGrpSpPr>
      <p:grpSpPr>
        <a:xfrm>
          <a:off x="0" y="0"/>
          <a:ext cx="0" cy="0"/>
          <a:chOff x="0" y="0"/>
          <a:chExt cx="0" cy="0"/>
        </a:xfrm>
      </p:grpSpPr>
      <p:sp>
        <p:nvSpPr>
          <p:cNvPr id="482" name="Google Shape;482;g17b66192c4d_0_2290"/>
          <p:cNvSpPr/>
          <p:nvPr/>
        </p:nvSpPr>
        <p:spPr>
          <a:xfrm>
            <a:off x="0" y="1905000"/>
            <a:ext cx="12192000" cy="49533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83" name="Google Shape;483;g17b66192c4d_0_2290"/>
          <p:cNvSpPr/>
          <p:nvPr/>
        </p:nvSpPr>
        <p:spPr>
          <a:xfrm>
            <a:off x="1270000" y="3048000"/>
            <a:ext cx="9651900" cy="3174900"/>
          </a:xfrm>
          <a:prstGeom prst="rect">
            <a:avLst/>
          </a:prstGeom>
          <a:solidFill>
            <a:srgbClr val="FFFFFF"/>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84" name="Google Shape;484;g17b66192c4d_0_2290"/>
          <p:cNvSpPr/>
          <p:nvPr>
            <p:ph idx="2" type="pic"/>
          </p:nvPr>
        </p:nvSpPr>
        <p:spPr>
          <a:xfrm>
            <a:off x="5461000" y="2412974"/>
            <a:ext cx="1269900" cy="1269900"/>
          </a:xfrm>
          <a:prstGeom prst="ellipse">
            <a:avLst/>
          </a:prstGeom>
          <a:solidFill>
            <a:srgbClr val="F2F2F2"/>
          </a:solid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p:cSld name="52">
    <p:spTree>
      <p:nvGrpSpPr>
        <p:cNvPr id="485" name="Shape 485"/>
        <p:cNvGrpSpPr/>
        <p:nvPr/>
      </p:nvGrpSpPr>
      <p:grpSpPr>
        <a:xfrm>
          <a:off x="0" y="0"/>
          <a:ext cx="0" cy="0"/>
          <a:chOff x="0" y="0"/>
          <a:chExt cx="0" cy="0"/>
        </a:xfrm>
      </p:grpSpPr>
      <p:sp>
        <p:nvSpPr>
          <p:cNvPr id="486" name="Google Shape;486;g17b66192c4d_0_2294"/>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87" name="Google Shape;487;g17b66192c4d_0_2294"/>
          <p:cNvSpPr/>
          <p:nvPr>
            <p:ph idx="2" type="pic"/>
          </p:nvPr>
        </p:nvSpPr>
        <p:spPr>
          <a:xfrm>
            <a:off x="2030007" y="2311401"/>
            <a:ext cx="1016100" cy="1016100"/>
          </a:xfrm>
          <a:prstGeom prst="ellipse">
            <a:avLst/>
          </a:prstGeom>
          <a:solidFill>
            <a:srgbClr val="F2F2F2"/>
          </a:solidFill>
          <a:ln>
            <a:noFill/>
          </a:ln>
        </p:spPr>
      </p:sp>
      <p:sp>
        <p:nvSpPr>
          <p:cNvPr id="488" name="Google Shape;488;g17b66192c4d_0_2294"/>
          <p:cNvSpPr/>
          <p:nvPr>
            <p:ph idx="3" type="pic"/>
          </p:nvPr>
        </p:nvSpPr>
        <p:spPr>
          <a:xfrm>
            <a:off x="6005312" y="2311401"/>
            <a:ext cx="1016100" cy="1016100"/>
          </a:xfrm>
          <a:prstGeom prst="ellipse">
            <a:avLst/>
          </a:prstGeom>
          <a:solidFill>
            <a:srgbClr val="F2F2F2"/>
          </a:solidFill>
          <a:ln>
            <a:noFill/>
          </a:ln>
        </p:spPr>
      </p:sp>
      <p:sp>
        <p:nvSpPr>
          <p:cNvPr id="489" name="Google Shape;489;g17b66192c4d_0_2294"/>
          <p:cNvSpPr/>
          <p:nvPr>
            <p:ph idx="4" type="pic"/>
          </p:nvPr>
        </p:nvSpPr>
        <p:spPr>
          <a:xfrm>
            <a:off x="9774724" y="2311401"/>
            <a:ext cx="1004100" cy="1016100"/>
          </a:xfrm>
          <a:prstGeom prst="ellipse">
            <a:avLst/>
          </a:prstGeom>
          <a:solidFill>
            <a:srgbClr val="F2F2F2"/>
          </a:solidFill>
          <a:ln>
            <a:noFill/>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p:cSld name="53">
    <p:spTree>
      <p:nvGrpSpPr>
        <p:cNvPr id="490" name="Shape 490"/>
        <p:cNvGrpSpPr/>
        <p:nvPr/>
      </p:nvGrpSpPr>
      <p:grpSpPr>
        <a:xfrm>
          <a:off x="0" y="0"/>
          <a:ext cx="0" cy="0"/>
          <a:chOff x="0" y="0"/>
          <a:chExt cx="0" cy="0"/>
        </a:xfrm>
      </p:grpSpPr>
      <p:sp>
        <p:nvSpPr>
          <p:cNvPr id="491" name="Google Shape;491;g17b66192c4d_0_2299"/>
          <p:cNvSpPr/>
          <p:nvPr>
            <p:ph idx="2" type="pic"/>
          </p:nvPr>
        </p:nvSpPr>
        <p:spPr>
          <a:xfrm>
            <a:off x="6096000" y="0"/>
            <a:ext cx="6102000" cy="6858000"/>
          </a:xfrm>
          <a:prstGeom prst="rect">
            <a:avLst/>
          </a:prstGeom>
          <a:solidFill>
            <a:srgbClr val="F2F2F2"/>
          </a:solidFill>
          <a:ln>
            <a:noFill/>
          </a:ln>
        </p:spPr>
      </p:sp>
      <p:sp>
        <p:nvSpPr>
          <p:cNvPr id="492" name="Google Shape;492;g17b66192c4d_0_2299"/>
          <p:cNvSpPr/>
          <p:nvPr/>
        </p:nvSpPr>
        <p:spPr>
          <a:xfrm>
            <a:off x="0" y="0"/>
            <a:ext cx="6096000" cy="6858000"/>
          </a:xfrm>
          <a:prstGeom prst="rect">
            <a:avLst/>
          </a:prstGeom>
          <a:blipFill rotWithShape="1">
            <a:blip r:embed="rId2">
              <a:alphaModFix/>
            </a:blip>
            <a:stretch>
              <a:fillRect b="0" l="0" r="0" t="0"/>
            </a:stretch>
          </a:blip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
        <p:nvSpPr>
          <p:cNvPr id="493" name="Google Shape;493;g17b66192c4d_0_2299"/>
          <p:cNvSpPr/>
          <p:nvPr/>
        </p:nvSpPr>
        <p:spPr>
          <a:xfrm>
            <a:off x="645617" y="952500"/>
            <a:ext cx="31500" cy="1904700"/>
          </a:xfrm>
          <a:prstGeom prst="rect">
            <a:avLst/>
          </a:prstGeom>
          <a:solidFill>
            <a:srgbClr val="A9A9A9">
              <a:alpha val="58039"/>
            </a:srgbClr>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cSld name="55">
    <p:spTree>
      <p:nvGrpSpPr>
        <p:cNvPr id="494" name="Shape 494"/>
        <p:cNvGrpSpPr/>
        <p:nvPr/>
      </p:nvGrpSpPr>
      <p:grpSpPr>
        <a:xfrm>
          <a:off x="0" y="0"/>
          <a:ext cx="0" cy="0"/>
          <a:chOff x="0" y="0"/>
          <a:chExt cx="0" cy="0"/>
        </a:xfrm>
      </p:grpSpPr>
      <p:sp>
        <p:nvSpPr>
          <p:cNvPr id="495" name="Google Shape;495;g17b66192c4d_0_2303"/>
          <p:cNvSpPr/>
          <p:nvPr>
            <p:ph idx="2" type="pic"/>
          </p:nvPr>
        </p:nvSpPr>
        <p:spPr>
          <a:xfrm>
            <a:off x="0" y="0"/>
            <a:ext cx="12198000" cy="6858000"/>
          </a:xfrm>
          <a:prstGeom prst="rect">
            <a:avLst/>
          </a:prstGeom>
          <a:solidFill>
            <a:srgbClr val="F2F2F2"/>
          </a:solid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p:cSld name="56">
    <p:spTree>
      <p:nvGrpSpPr>
        <p:cNvPr id="496" name="Shape 496"/>
        <p:cNvGrpSpPr/>
        <p:nvPr/>
      </p:nvGrpSpPr>
      <p:grpSpPr>
        <a:xfrm>
          <a:off x="0" y="0"/>
          <a:ext cx="0" cy="0"/>
          <a:chOff x="0" y="0"/>
          <a:chExt cx="0" cy="0"/>
        </a:xfrm>
      </p:grpSpPr>
      <p:sp>
        <p:nvSpPr>
          <p:cNvPr id="497" name="Google Shape;497;g17b66192c4d_0_2305"/>
          <p:cNvSpPr/>
          <p:nvPr>
            <p:ph idx="2" type="pic"/>
          </p:nvPr>
        </p:nvSpPr>
        <p:spPr>
          <a:xfrm>
            <a:off x="0" y="0"/>
            <a:ext cx="12198000" cy="6858000"/>
          </a:xfrm>
          <a:prstGeom prst="rect">
            <a:avLst/>
          </a:prstGeom>
          <a:solidFill>
            <a:srgbClr val="F2F2F2"/>
          </a:solid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p:cSld name="57">
    <p:spTree>
      <p:nvGrpSpPr>
        <p:cNvPr id="498" name="Shape 498"/>
        <p:cNvGrpSpPr/>
        <p:nvPr/>
      </p:nvGrpSpPr>
      <p:grpSpPr>
        <a:xfrm>
          <a:off x="0" y="0"/>
          <a:ext cx="0" cy="0"/>
          <a:chOff x="0" y="0"/>
          <a:chExt cx="0" cy="0"/>
        </a:xfrm>
      </p:grpSpPr>
      <p:sp>
        <p:nvSpPr>
          <p:cNvPr id="499" name="Google Shape;499;g17b66192c4d_0_2307"/>
          <p:cNvSpPr/>
          <p:nvPr>
            <p:ph idx="2" type="pic"/>
          </p:nvPr>
        </p:nvSpPr>
        <p:spPr>
          <a:xfrm>
            <a:off x="0" y="0"/>
            <a:ext cx="12198000" cy="3429300"/>
          </a:xfrm>
          <a:prstGeom prst="rect">
            <a:avLst/>
          </a:prstGeom>
          <a:solidFill>
            <a:srgbClr val="F2F2F2"/>
          </a:solid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
  <p:cSld name="58">
    <p:spTree>
      <p:nvGrpSpPr>
        <p:cNvPr id="500" name="Shape 500"/>
        <p:cNvGrpSpPr/>
        <p:nvPr/>
      </p:nvGrpSpPr>
      <p:grpSpPr>
        <a:xfrm>
          <a:off x="0" y="0"/>
          <a:ext cx="0" cy="0"/>
          <a:chOff x="0" y="0"/>
          <a:chExt cx="0" cy="0"/>
        </a:xfrm>
      </p:grpSpPr>
      <p:sp>
        <p:nvSpPr>
          <p:cNvPr id="501" name="Google Shape;501;g17b66192c4d_0_2309"/>
          <p:cNvSpPr/>
          <p:nvPr>
            <p:ph idx="2" type="pic"/>
          </p:nvPr>
        </p:nvSpPr>
        <p:spPr>
          <a:xfrm>
            <a:off x="9270949" y="0"/>
            <a:ext cx="2927100" cy="6858000"/>
          </a:xfrm>
          <a:prstGeom prst="rect">
            <a:avLst/>
          </a:prstGeom>
          <a:solidFill>
            <a:srgbClr val="F2F2F2"/>
          </a:solidFill>
          <a:ln>
            <a:noFill/>
          </a:ln>
        </p:spPr>
      </p:sp>
      <p:sp>
        <p:nvSpPr>
          <p:cNvPr id="502" name="Google Shape;502;g17b66192c4d_0_2309"/>
          <p:cNvSpPr/>
          <p:nvPr/>
        </p:nvSpPr>
        <p:spPr>
          <a:xfrm>
            <a:off x="645617" y="952500"/>
            <a:ext cx="31500" cy="1904700"/>
          </a:xfrm>
          <a:prstGeom prst="rect">
            <a:avLst/>
          </a:prstGeom>
          <a:solidFill>
            <a:srgbClr val="A9A9A9"/>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433FF"/>
              </a:buClr>
              <a:buSzPts val="2500"/>
              <a:buFont typeface="Helvetica Neue Light"/>
              <a:buNone/>
            </a:pPr>
            <a:r>
              <a:t/>
            </a:r>
            <a:endParaRPr b="0" i="0" sz="25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
  <p:cSld name="59">
    <p:spTree>
      <p:nvGrpSpPr>
        <p:cNvPr id="503" name="Shape 503"/>
        <p:cNvGrpSpPr/>
        <p:nvPr/>
      </p:nvGrpSpPr>
      <p:grpSpPr>
        <a:xfrm>
          <a:off x="0" y="0"/>
          <a:ext cx="0" cy="0"/>
          <a:chOff x="0" y="0"/>
          <a:chExt cx="0" cy="0"/>
        </a:xfrm>
      </p:grpSpPr>
      <p:sp>
        <p:nvSpPr>
          <p:cNvPr id="504" name="Google Shape;504;g17b66192c4d_0_2312"/>
          <p:cNvSpPr/>
          <p:nvPr>
            <p:ph idx="2" type="pic"/>
          </p:nvPr>
        </p:nvSpPr>
        <p:spPr>
          <a:xfrm>
            <a:off x="0" y="0"/>
            <a:ext cx="5270400" cy="6858000"/>
          </a:xfrm>
          <a:prstGeom prst="rect">
            <a:avLst/>
          </a:prstGeom>
          <a:solidFill>
            <a:srgbClr val="F2F2F2"/>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0" Type="http://schemas.openxmlformats.org/officeDocument/2006/relationships/slideLayout" Target="../slideLayouts/slideLayout28.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9.xml"/><Relationship Id="rId10" Type="http://schemas.openxmlformats.org/officeDocument/2006/relationships/slideLayout" Target="../slideLayouts/slideLayout38.xml"/><Relationship Id="rId12" Type="http://schemas.openxmlformats.org/officeDocument/2006/relationships/theme" Target="../theme/theme4.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79.xml"/><Relationship Id="rId42" Type="http://schemas.openxmlformats.org/officeDocument/2006/relationships/slideLayout" Target="../slideLayouts/slideLayout81.xml"/><Relationship Id="rId41" Type="http://schemas.openxmlformats.org/officeDocument/2006/relationships/slideLayout" Target="../slideLayouts/slideLayout80.xml"/><Relationship Id="rId44" Type="http://schemas.openxmlformats.org/officeDocument/2006/relationships/slideLayout" Target="../slideLayouts/slideLayout83.xml"/><Relationship Id="rId43" Type="http://schemas.openxmlformats.org/officeDocument/2006/relationships/slideLayout" Target="../slideLayouts/slideLayout82.xml"/><Relationship Id="rId46" Type="http://schemas.openxmlformats.org/officeDocument/2006/relationships/slideLayout" Target="../slideLayouts/slideLayout85.xml"/><Relationship Id="rId45" Type="http://schemas.openxmlformats.org/officeDocument/2006/relationships/slideLayout" Target="../slideLayouts/slideLayout84.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48" Type="http://schemas.openxmlformats.org/officeDocument/2006/relationships/slideLayout" Target="../slideLayouts/slideLayout87.xml"/><Relationship Id="rId47" Type="http://schemas.openxmlformats.org/officeDocument/2006/relationships/slideLayout" Target="../slideLayouts/slideLayout86.xml"/><Relationship Id="rId49" Type="http://schemas.openxmlformats.org/officeDocument/2006/relationships/slideLayout" Target="../slideLayouts/slideLayout8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73" Type="http://schemas.openxmlformats.org/officeDocument/2006/relationships/slideLayout" Target="../slideLayouts/slideLayout112.xml"/><Relationship Id="rId72" Type="http://schemas.openxmlformats.org/officeDocument/2006/relationships/slideLayout" Target="../slideLayouts/slideLayout111.xml"/><Relationship Id="rId31" Type="http://schemas.openxmlformats.org/officeDocument/2006/relationships/slideLayout" Target="../slideLayouts/slideLayout70.xml"/><Relationship Id="rId75" Type="http://schemas.openxmlformats.org/officeDocument/2006/relationships/slideLayout" Target="../slideLayouts/slideLayout114.xml"/><Relationship Id="rId30" Type="http://schemas.openxmlformats.org/officeDocument/2006/relationships/slideLayout" Target="../slideLayouts/slideLayout69.xml"/><Relationship Id="rId74" Type="http://schemas.openxmlformats.org/officeDocument/2006/relationships/slideLayout" Target="../slideLayouts/slideLayout113.xml"/><Relationship Id="rId33" Type="http://schemas.openxmlformats.org/officeDocument/2006/relationships/slideLayout" Target="../slideLayouts/slideLayout72.xml"/><Relationship Id="rId77" Type="http://schemas.openxmlformats.org/officeDocument/2006/relationships/slideLayout" Target="../slideLayouts/slideLayout116.xml"/><Relationship Id="rId32" Type="http://schemas.openxmlformats.org/officeDocument/2006/relationships/slideLayout" Target="../slideLayouts/slideLayout71.xml"/><Relationship Id="rId76" Type="http://schemas.openxmlformats.org/officeDocument/2006/relationships/slideLayout" Target="../slideLayouts/slideLayout115.xml"/><Relationship Id="rId35" Type="http://schemas.openxmlformats.org/officeDocument/2006/relationships/slideLayout" Target="../slideLayouts/slideLayout74.xml"/><Relationship Id="rId79" Type="http://schemas.openxmlformats.org/officeDocument/2006/relationships/theme" Target="../theme/theme5.xml"/><Relationship Id="rId34" Type="http://schemas.openxmlformats.org/officeDocument/2006/relationships/slideLayout" Target="../slideLayouts/slideLayout73.xml"/><Relationship Id="rId78" Type="http://schemas.openxmlformats.org/officeDocument/2006/relationships/slideLayout" Target="../slideLayouts/slideLayout117.xml"/><Relationship Id="rId71" Type="http://schemas.openxmlformats.org/officeDocument/2006/relationships/slideLayout" Target="../slideLayouts/slideLayout110.xml"/><Relationship Id="rId70" Type="http://schemas.openxmlformats.org/officeDocument/2006/relationships/slideLayout" Target="../slideLayouts/slideLayout109.xml"/><Relationship Id="rId37" Type="http://schemas.openxmlformats.org/officeDocument/2006/relationships/slideLayout" Target="../slideLayouts/slideLayout76.xml"/><Relationship Id="rId36" Type="http://schemas.openxmlformats.org/officeDocument/2006/relationships/slideLayout" Target="../slideLayouts/slideLayout75.xml"/><Relationship Id="rId39" Type="http://schemas.openxmlformats.org/officeDocument/2006/relationships/slideLayout" Target="../slideLayouts/slideLayout78.xml"/><Relationship Id="rId38" Type="http://schemas.openxmlformats.org/officeDocument/2006/relationships/slideLayout" Target="../slideLayouts/slideLayout77.xml"/><Relationship Id="rId62" Type="http://schemas.openxmlformats.org/officeDocument/2006/relationships/slideLayout" Target="../slideLayouts/slideLayout101.xml"/><Relationship Id="rId61" Type="http://schemas.openxmlformats.org/officeDocument/2006/relationships/slideLayout" Target="../slideLayouts/slideLayout100.xml"/><Relationship Id="rId20" Type="http://schemas.openxmlformats.org/officeDocument/2006/relationships/slideLayout" Target="../slideLayouts/slideLayout59.xml"/><Relationship Id="rId64" Type="http://schemas.openxmlformats.org/officeDocument/2006/relationships/slideLayout" Target="../slideLayouts/slideLayout103.xml"/><Relationship Id="rId63" Type="http://schemas.openxmlformats.org/officeDocument/2006/relationships/slideLayout" Target="../slideLayouts/slideLayout102.xml"/><Relationship Id="rId22" Type="http://schemas.openxmlformats.org/officeDocument/2006/relationships/slideLayout" Target="../slideLayouts/slideLayout61.xml"/><Relationship Id="rId66" Type="http://schemas.openxmlformats.org/officeDocument/2006/relationships/slideLayout" Target="../slideLayouts/slideLayout105.xml"/><Relationship Id="rId21" Type="http://schemas.openxmlformats.org/officeDocument/2006/relationships/slideLayout" Target="../slideLayouts/slideLayout60.xml"/><Relationship Id="rId65" Type="http://schemas.openxmlformats.org/officeDocument/2006/relationships/slideLayout" Target="../slideLayouts/slideLayout104.xml"/><Relationship Id="rId24" Type="http://schemas.openxmlformats.org/officeDocument/2006/relationships/slideLayout" Target="../slideLayouts/slideLayout63.xml"/><Relationship Id="rId68" Type="http://schemas.openxmlformats.org/officeDocument/2006/relationships/slideLayout" Target="../slideLayouts/slideLayout107.xml"/><Relationship Id="rId23" Type="http://schemas.openxmlformats.org/officeDocument/2006/relationships/slideLayout" Target="../slideLayouts/slideLayout62.xml"/><Relationship Id="rId67" Type="http://schemas.openxmlformats.org/officeDocument/2006/relationships/slideLayout" Target="../slideLayouts/slideLayout106.xml"/><Relationship Id="rId60" Type="http://schemas.openxmlformats.org/officeDocument/2006/relationships/slideLayout" Target="../slideLayouts/slideLayout99.xml"/><Relationship Id="rId26" Type="http://schemas.openxmlformats.org/officeDocument/2006/relationships/slideLayout" Target="../slideLayouts/slideLayout65.xml"/><Relationship Id="rId25" Type="http://schemas.openxmlformats.org/officeDocument/2006/relationships/slideLayout" Target="../slideLayouts/slideLayout64.xml"/><Relationship Id="rId69" Type="http://schemas.openxmlformats.org/officeDocument/2006/relationships/slideLayout" Target="../slideLayouts/slideLayout108.xml"/><Relationship Id="rId28" Type="http://schemas.openxmlformats.org/officeDocument/2006/relationships/slideLayout" Target="../slideLayouts/slideLayout67.xml"/><Relationship Id="rId27" Type="http://schemas.openxmlformats.org/officeDocument/2006/relationships/slideLayout" Target="../slideLayouts/slideLayout66.xml"/><Relationship Id="rId29" Type="http://schemas.openxmlformats.org/officeDocument/2006/relationships/slideLayout" Target="../slideLayouts/slideLayout68.xml"/><Relationship Id="rId51" Type="http://schemas.openxmlformats.org/officeDocument/2006/relationships/slideLayout" Target="../slideLayouts/slideLayout90.xml"/><Relationship Id="rId50" Type="http://schemas.openxmlformats.org/officeDocument/2006/relationships/slideLayout" Target="../slideLayouts/slideLayout89.xml"/><Relationship Id="rId53" Type="http://schemas.openxmlformats.org/officeDocument/2006/relationships/slideLayout" Target="../slideLayouts/slideLayout92.xml"/><Relationship Id="rId52" Type="http://schemas.openxmlformats.org/officeDocument/2006/relationships/slideLayout" Target="../slideLayouts/slideLayout91.xml"/><Relationship Id="rId11" Type="http://schemas.openxmlformats.org/officeDocument/2006/relationships/slideLayout" Target="../slideLayouts/slideLayout50.xml"/><Relationship Id="rId55" Type="http://schemas.openxmlformats.org/officeDocument/2006/relationships/slideLayout" Target="../slideLayouts/slideLayout94.xml"/><Relationship Id="rId10" Type="http://schemas.openxmlformats.org/officeDocument/2006/relationships/slideLayout" Target="../slideLayouts/slideLayout49.xml"/><Relationship Id="rId54" Type="http://schemas.openxmlformats.org/officeDocument/2006/relationships/slideLayout" Target="../slideLayouts/slideLayout93.xml"/><Relationship Id="rId13" Type="http://schemas.openxmlformats.org/officeDocument/2006/relationships/slideLayout" Target="../slideLayouts/slideLayout52.xml"/><Relationship Id="rId57" Type="http://schemas.openxmlformats.org/officeDocument/2006/relationships/slideLayout" Target="../slideLayouts/slideLayout96.xml"/><Relationship Id="rId12" Type="http://schemas.openxmlformats.org/officeDocument/2006/relationships/slideLayout" Target="../slideLayouts/slideLayout51.xml"/><Relationship Id="rId56" Type="http://schemas.openxmlformats.org/officeDocument/2006/relationships/slideLayout" Target="../slideLayouts/slideLayout95.xml"/><Relationship Id="rId15" Type="http://schemas.openxmlformats.org/officeDocument/2006/relationships/slideLayout" Target="../slideLayouts/slideLayout54.xml"/><Relationship Id="rId59" Type="http://schemas.openxmlformats.org/officeDocument/2006/relationships/slideLayout" Target="../slideLayouts/slideLayout98.xml"/><Relationship Id="rId14" Type="http://schemas.openxmlformats.org/officeDocument/2006/relationships/slideLayout" Target="../slideLayouts/slideLayout53.xml"/><Relationship Id="rId58" Type="http://schemas.openxmlformats.org/officeDocument/2006/relationships/slideLayout" Target="../slideLayouts/slideLayout97.xml"/><Relationship Id="rId17" Type="http://schemas.openxmlformats.org/officeDocument/2006/relationships/slideLayout" Target="../slideLayouts/slideLayout56.xml"/><Relationship Id="rId16" Type="http://schemas.openxmlformats.org/officeDocument/2006/relationships/slideLayout" Target="../slideLayouts/slideLayout55.xml"/><Relationship Id="rId19" Type="http://schemas.openxmlformats.org/officeDocument/2006/relationships/slideLayout" Target="../slideLayouts/slideLayout58.xml"/><Relationship Id="rId18"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11" Type="http://schemas.openxmlformats.org/officeDocument/2006/relationships/slideLayout" Target="../slideLayouts/slideLayout128.xml"/><Relationship Id="rId10" Type="http://schemas.openxmlformats.org/officeDocument/2006/relationships/slideLayout" Target="../slideLayouts/slideLayout127.xml"/><Relationship Id="rId12" Type="http://schemas.openxmlformats.org/officeDocument/2006/relationships/theme" Target="../theme/theme3.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168.xml"/><Relationship Id="rId42" Type="http://schemas.openxmlformats.org/officeDocument/2006/relationships/slideLayout" Target="../slideLayouts/slideLayout170.xml"/><Relationship Id="rId41" Type="http://schemas.openxmlformats.org/officeDocument/2006/relationships/slideLayout" Target="../slideLayouts/slideLayout169.xml"/><Relationship Id="rId44" Type="http://schemas.openxmlformats.org/officeDocument/2006/relationships/slideLayout" Target="../slideLayouts/slideLayout172.xml"/><Relationship Id="rId43" Type="http://schemas.openxmlformats.org/officeDocument/2006/relationships/slideLayout" Target="../slideLayouts/slideLayout171.xml"/><Relationship Id="rId46" Type="http://schemas.openxmlformats.org/officeDocument/2006/relationships/slideLayout" Target="../slideLayouts/slideLayout174.xml"/><Relationship Id="rId45" Type="http://schemas.openxmlformats.org/officeDocument/2006/relationships/slideLayout" Target="../slideLayouts/slideLayout173.xml"/><Relationship Id="rId80" Type="http://schemas.openxmlformats.org/officeDocument/2006/relationships/theme" Target="../theme/theme8.xml"/><Relationship Id="rId1" Type="http://schemas.openxmlformats.org/officeDocument/2006/relationships/slideLayout" Target="../slideLayouts/slideLayout129.xml"/><Relationship Id="rId2" Type="http://schemas.openxmlformats.org/officeDocument/2006/relationships/slideLayout" Target="../slideLayouts/slideLayout130.xml"/><Relationship Id="rId3" Type="http://schemas.openxmlformats.org/officeDocument/2006/relationships/slideLayout" Target="../slideLayouts/slideLayout131.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48" Type="http://schemas.openxmlformats.org/officeDocument/2006/relationships/slideLayout" Target="../slideLayouts/slideLayout176.xml"/><Relationship Id="rId47" Type="http://schemas.openxmlformats.org/officeDocument/2006/relationships/slideLayout" Target="../slideLayouts/slideLayout175.xml"/><Relationship Id="rId49" Type="http://schemas.openxmlformats.org/officeDocument/2006/relationships/slideLayout" Target="../slideLayouts/slideLayout177.xml"/><Relationship Id="rId5" Type="http://schemas.openxmlformats.org/officeDocument/2006/relationships/slideLayout" Target="../slideLayouts/slideLayout133.xml"/><Relationship Id="rId6" Type="http://schemas.openxmlformats.org/officeDocument/2006/relationships/slideLayout" Target="../slideLayouts/slideLayout134.xml"/><Relationship Id="rId7" Type="http://schemas.openxmlformats.org/officeDocument/2006/relationships/slideLayout" Target="../slideLayouts/slideLayout135.xml"/><Relationship Id="rId8" Type="http://schemas.openxmlformats.org/officeDocument/2006/relationships/slideLayout" Target="../slideLayouts/slideLayout136.xml"/><Relationship Id="rId73" Type="http://schemas.openxmlformats.org/officeDocument/2006/relationships/slideLayout" Target="../slideLayouts/slideLayout201.xml"/><Relationship Id="rId72" Type="http://schemas.openxmlformats.org/officeDocument/2006/relationships/slideLayout" Target="../slideLayouts/slideLayout200.xml"/><Relationship Id="rId31" Type="http://schemas.openxmlformats.org/officeDocument/2006/relationships/slideLayout" Target="../slideLayouts/slideLayout159.xml"/><Relationship Id="rId75" Type="http://schemas.openxmlformats.org/officeDocument/2006/relationships/slideLayout" Target="../slideLayouts/slideLayout203.xml"/><Relationship Id="rId30" Type="http://schemas.openxmlformats.org/officeDocument/2006/relationships/slideLayout" Target="../slideLayouts/slideLayout158.xml"/><Relationship Id="rId74" Type="http://schemas.openxmlformats.org/officeDocument/2006/relationships/slideLayout" Target="../slideLayouts/slideLayout202.xml"/><Relationship Id="rId33" Type="http://schemas.openxmlformats.org/officeDocument/2006/relationships/slideLayout" Target="../slideLayouts/slideLayout161.xml"/><Relationship Id="rId77" Type="http://schemas.openxmlformats.org/officeDocument/2006/relationships/slideLayout" Target="../slideLayouts/slideLayout205.xml"/><Relationship Id="rId32" Type="http://schemas.openxmlformats.org/officeDocument/2006/relationships/slideLayout" Target="../slideLayouts/slideLayout160.xml"/><Relationship Id="rId76" Type="http://schemas.openxmlformats.org/officeDocument/2006/relationships/slideLayout" Target="../slideLayouts/slideLayout204.xml"/><Relationship Id="rId35" Type="http://schemas.openxmlformats.org/officeDocument/2006/relationships/slideLayout" Target="../slideLayouts/slideLayout163.xml"/><Relationship Id="rId79" Type="http://schemas.openxmlformats.org/officeDocument/2006/relationships/slideLayout" Target="../slideLayouts/slideLayout207.xml"/><Relationship Id="rId34" Type="http://schemas.openxmlformats.org/officeDocument/2006/relationships/slideLayout" Target="../slideLayouts/slideLayout162.xml"/><Relationship Id="rId78" Type="http://schemas.openxmlformats.org/officeDocument/2006/relationships/slideLayout" Target="../slideLayouts/slideLayout206.xml"/><Relationship Id="rId71" Type="http://schemas.openxmlformats.org/officeDocument/2006/relationships/slideLayout" Target="../slideLayouts/slideLayout199.xml"/><Relationship Id="rId70" Type="http://schemas.openxmlformats.org/officeDocument/2006/relationships/slideLayout" Target="../slideLayouts/slideLayout198.xml"/><Relationship Id="rId37" Type="http://schemas.openxmlformats.org/officeDocument/2006/relationships/slideLayout" Target="../slideLayouts/slideLayout165.xml"/><Relationship Id="rId36" Type="http://schemas.openxmlformats.org/officeDocument/2006/relationships/slideLayout" Target="../slideLayouts/slideLayout164.xml"/><Relationship Id="rId39" Type="http://schemas.openxmlformats.org/officeDocument/2006/relationships/slideLayout" Target="../slideLayouts/slideLayout167.xml"/><Relationship Id="rId38" Type="http://schemas.openxmlformats.org/officeDocument/2006/relationships/slideLayout" Target="../slideLayouts/slideLayout166.xml"/><Relationship Id="rId62" Type="http://schemas.openxmlformats.org/officeDocument/2006/relationships/slideLayout" Target="../slideLayouts/slideLayout190.xml"/><Relationship Id="rId61" Type="http://schemas.openxmlformats.org/officeDocument/2006/relationships/slideLayout" Target="../slideLayouts/slideLayout189.xml"/><Relationship Id="rId20" Type="http://schemas.openxmlformats.org/officeDocument/2006/relationships/slideLayout" Target="../slideLayouts/slideLayout148.xml"/><Relationship Id="rId64" Type="http://schemas.openxmlformats.org/officeDocument/2006/relationships/slideLayout" Target="../slideLayouts/slideLayout192.xml"/><Relationship Id="rId63" Type="http://schemas.openxmlformats.org/officeDocument/2006/relationships/slideLayout" Target="../slideLayouts/slideLayout191.xml"/><Relationship Id="rId22" Type="http://schemas.openxmlformats.org/officeDocument/2006/relationships/slideLayout" Target="../slideLayouts/slideLayout150.xml"/><Relationship Id="rId66" Type="http://schemas.openxmlformats.org/officeDocument/2006/relationships/slideLayout" Target="../slideLayouts/slideLayout194.xml"/><Relationship Id="rId21" Type="http://schemas.openxmlformats.org/officeDocument/2006/relationships/slideLayout" Target="../slideLayouts/slideLayout149.xml"/><Relationship Id="rId65" Type="http://schemas.openxmlformats.org/officeDocument/2006/relationships/slideLayout" Target="../slideLayouts/slideLayout193.xml"/><Relationship Id="rId24" Type="http://schemas.openxmlformats.org/officeDocument/2006/relationships/slideLayout" Target="../slideLayouts/slideLayout152.xml"/><Relationship Id="rId68" Type="http://schemas.openxmlformats.org/officeDocument/2006/relationships/slideLayout" Target="../slideLayouts/slideLayout196.xml"/><Relationship Id="rId23" Type="http://schemas.openxmlformats.org/officeDocument/2006/relationships/slideLayout" Target="../slideLayouts/slideLayout151.xml"/><Relationship Id="rId67" Type="http://schemas.openxmlformats.org/officeDocument/2006/relationships/slideLayout" Target="../slideLayouts/slideLayout195.xml"/><Relationship Id="rId60" Type="http://schemas.openxmlformats.org/officeDocument/2006/relationships/slideLayout" Target="../slideLayouts/slideLayout188.xml"/><Relationship Id="rId26" Type="http://schemas.openxmlformats.org/officeDocument/2006/relationships/slideLayout" Target="../slideLayouts/slideLayout154.xml"/><Relationship Id="rId25" Type="http://schemas.openxmlformats.org/officeDocument/2006/relationships/slideLayout" Target="../slideLayouts/slideLayout153.xml"/><Relationship Id="rId69" Type="http://schemas.openxmlformats.org/officeDocument/2006/relationships/slideLayout" Target="../slideLayouts/slideLayout197.xml"/><Relationship Id="rId28" Type="http://schemas.openxmlformats.org/officeDocument/2006/relationships/slideLayout" Target="../slideLayouts/slideLayout156.xml"/><Relationship Id="rId27" Type="http://schemas.openxmlformats.org/officeDocument/2006/relationships/slideLayout" Target="../slideLayouts/slideLayout155.xml"/><Relationship Id="rId29" Type="http://schemas.openxmlformats.org/officeDocument/2006/relationships/slideLayout" Target="../slideLayouts/slideLayout157.xml"/><Relationship Id="rId51" Type="http://schemas.openxmlformats.org/officeDocument/2006/relationships/slideLayout" Target="../slideLayouts/slideLayout179.xml"/><Relationship Id="rId50" Type="http://schemas.openxmlformats.org/officeDocument/2006/relationships/slideLayout" Target="../slideLayouts/slideLayout178.xml"/><Relationship Id="rId53" Type="http://schemas.openxmlformats.org/officeDocument/2006/relationships/slideLayout" Target="../slideLayouts/slideLayout181.xml"/><Relationship Id="rId52" Type="http://schemas.openxmlformats.org/officeDocument/2006/relationships/slideLayout" Target="../slideLayouts/slideLayout180.xml"/><Relationship Id="rId11" Type="http://schemas.openxmlformats.org/officeDocument/2006/relationships/slideLayout" Target="../slideLayouts/slideLayout139.xml"/><Relationship Id="rId55" Type="http://schemas.openxmlformats.org/officeDocument/2006/relationships/slideLayout" Target="../slideLayouts/slideLayout183.xml"/><Relationship Id="rId10" Type="http://schemas.openxmlformats.org/officeDocument/2006/relationships/slideLayout" Target="../slideLayouts/slideLayout138.xml"/><Relationship Id="rId54" Type="http://schemas.openxmlformats.org/officeDocument/2006/relationships/slideLayout" Target="../slideLayouts/slideLayout182.xml"/><Relationship Id="rId13" Type="http://schemas.openxmlformats.org/officeDocument/2006/relationships/slideLayout" Target="../slideLayouts/slideLayout141.xml"/><Relationship Id="rId57" Type="http://schemas.openxmlformats.org/officeDocument/2006/relationships/slideLayout" Target="../slideLayouts/slideLayout185.xml"/><Relationship Id="rId12" Type="http://schemas.openxmlformats.org/officeDocument/2006/relationships/slideLayout" Target="../slideLayouts/slideLayout140.xml"/><Relationship Id="rId56" Type="http://schemas.openxmlformats.org/officeDocument/2006/relationships/slideLayout" Target="../slideLayouts/slideLayout184.xml"/><Relationship Id="rId15" Type="http://schemas.openxmlformats.org/officeDocument/2006/relationships/slideLayout" Target="../slideLayouts/slideLayout143.xml"/><Relationship Id="rId59" Type="http://schemas.openxmlformats.org/officeDocument/2006/relationships/slideLayout" Target="../slideLayouts/slideLayout187.xml"/><Relationship Id="rId14" Type="http://schemas.openxmlformats.org/officeDocument/2006/relationships/slideLayout" Target="../slideLayouts/slideLayout142.xml"/><Relationship Id="rId58" Type="http://schemas.openxmlformats.org/officeDocument/2006/relationships/slideLayout" Target="../slideLayouts/slideLayout186.xml"/><Relationship Id="rId17" Type="http://schemas.openxmlformats.org/officeDocument/2006/relationships/slideLayout" Target="../slideLayouts/slideLayout145.xml"/><Relationship Id="rId16" Type="http://schemas.openxmlformats.org/officeDocument/2006/relationships/slideLayout" Target="../slideLayouts/slideLayout144.xml"/><Relationship Id="rId19" Type="http://schemas.openxmlformats.org/officeDocument/2006/relationships/slideLayout" Target="../slideLayouts/slideLayout147.xml"/><Relationship Id="rId18" Type="http://schemas.openxmlformats.org/officeDocument/2006/relationships/slideLayout" Target="../slideLayouts/slideLayout146.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slideLayout" Target="../slideLayouts/slideLayout209.xml"/><Relationship Id="rId3" Type="http://schemas.openxmlformats.org/officeDocument/2006/relationships/slideLayout" Target="../slideLayouts/slideLayout210.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5" Type="http://schemas.openxmlformats.org/officeDocument/2006/relationships/slideLayout" Target="../slideLayouts/slideLayout212.xml"/><Relationship Id="rId6" Type="http://schemas.openxmlformats.org/officeDocument/2006/relationships/slideLayout" Target="../slideLayouts/slideLayout213.xml"/><Relationship Id="rId7" Type="http://schemas.openxmlformats.org/officeDocument/2006/relationships/slideLayout" Target="../slideLayouts/slideLayout214.xml"/><Relationship Id="rId8" Type="http://schemas.openxmlformats.org/officeDocument/2006/relationships/slideLayout" Target="../slideLayouts/slideLayout215.xml"/><Relationship Id="rId11" Type="http://schemas.openxmlformats.org/officeDocument/2006/relationships/slideLayout" Target="../slideLayouts/slideLayout218.xml"/><Relationship Id="rId10" Type="http://schemas.openxmlformats.org/officeDocument/2006/relationships/slideLayout" Target="../slideLayouts/slideLayout217.xml"/><Relationship Id="rId13" Type="http://schemas.openxmlformats.org/officeDocument/2006/relationships/slideLayout" Target="../slideLayouts/slideLayout220.xml"/><Relationship Id="rId12" Type="http://schemas.openxmlformats.org/officeDocument/2006/relationships/slideLayout" Target="../slideLayouts/slideLayout219.xml"/><Relationship Id="rId15" Type="http://schemas.openxmlformats.org/officeDocument/2006/relationships/theme" Target="../theme/theme7.xml"/><Relationship Id="rId14" Type="http://schemas.openxmlformats.org/officeDocument/2006/relationships/slideLayout" Target="../slideLayouts/slideLayout2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e77a3e67f9_0_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e77a3e67f9_0_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e77a3e67f9_0_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ge79e04264f_0_18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ge79e04264f_0_18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ge79e04264f_0_18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8" name="Google Shape;88;ge79e04264f_0_18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9" name="Google Shape;89;ge79e04264f_0_18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3" name="Shape 153"/>
        <p:cNvGrpSpPr/>
        <p:nvPr/>
      </p:nvGrpSpPr>
      <p:grpSpPr>
        <a:xfrm>
          <a:off x="0" y="0"/>
          <a:ext cx="0" cy="0"/>
          <a:chOff x="0" y="0"/>
          <a:chExt cx="0" cy="0"/>
        </a:xfrm>
      </p:grpSpPr>
      <p:sp>
        <p:nvSpPr>
          <p:cNvPr id="154" name="Google Shape;154;g17b66192c4d_0_326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55" name="Google Shape;155;g17b66192c4d_0_326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56" name="Google Shape;156;g17b66192c4d_0_326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8" name="Shape 198"/>
        <p:cNvGrpSpPr/>
        <p:nvPr/>
      </p:nvGrpSpPr>
      <p:grpSpPr>
        <a:xfrm>
          <a:off x="0" y="0"/>
          <a:ext cx="0" cy="0"/>
          <a:chOff x="0" y="0"/>
          <a:chExt cx="0" cy="0"/>
        </a:xfrm>
      </p:grpSpPr>
      <p:sp>
        <p:nvSpPr>
          <p:cNvPr id="199" name="Google Shape;199;g17b66192c4d_0_2007"/>
          <p:cNvSpPr txBox="1"/>
          <p:nvPr>
            <p:ph type="title"/>
          </p:nvPr>
        </p:nvSpPr>
        <p:spPr>
          <a:xfrm>
            <a:off x="844550" y="476250"/>
            <a:ext cx="10502700" cy="1143300"/>
          </a:xfrm>
          <a:prstGeom prst="rect">
            <a:avLst/>
          </a:prstGeom>
          <a:noFill/>
          <a:ln>
            <a:noFill/>
          </a:ln>
        </p:spPr>
        <p:txBody>
          <a:bodyPr anchorCtr="0" anchor="ctr" bIns="45700" lIns="45700" spcFirstLastPara="1" rIns="45700" wrap="square" tIns="45700">
            <a:noAutofit/>
          </a:bodyPr>
          <a:lstStyle>
            <a:lvl1pPr lvl="0"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1pPr>
            <a:lvl2pPr lvl="1"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2pPr>
            <a:lvl3pPr lvl="2"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3pPr>
            <a:lvl4pPr lvl="3"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4pPr>
            <a:lvl5pPr lvl="4"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5pPr>
            <a:lvl6pPr lvl="5"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6pPr>
            <a:lvl7pPr lvl="6"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7pPr>
            <a:lvl8pPr lvl="7"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8pPr>
            <a:lvl9pPr lvl="8"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9pPr>
          </a:lstStyle>
          <a:p/>
        </p:txBody>
      </p:sp>
      <p:sp>
        <p:nvSpPr>
          <p:cNvPr id="200" name="Google Shape;200;g17b66192c4d_0_2007"/>
          <p:cNvSpPr txBox="1"/>
          <p:nvPr>
            <p:ph idx="1" type="body"/>
          </p:nvPr>
        </p:nvSpPr>
        <p:spPr>
          <a:xfrm>
            <a:off x="844550" y="1949450"/>
            <a:ext cx="10502700" cy="4603500"/>
          </a:xfrm>
          <a:prstGeom prst="rect">
            <a:avLst/>
          </a:prstGeom>
          <a:noFill/>
          <a:ln>
            <a:noFill/>
          </a:ln>
        </p:spPr>
        <p:txBody>
          <a:bodyPr anchorCtr="0" anchor="ctr" bIns="45700" lIns="45700" spcFirstLastPara="1" rIns="45700" wrap="square" tIns="45700">
            <a:noAutofit/>
          </a:bodyPr>
          <a:lstStyle>
            <a:lvl1pPr indent="-355600" lvl="0" marL="4572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1pPr>
            <a:lvl2pPr indent="-355600" lvl="1" marL="9144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2pPr>
            <a:lvl3pPr indent="-355600" lvl="2" marL="13716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3pPr>
            <a:lvl4pPr indent="-355600" lvl="3" marL="18288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4pPr>
            <a:lvl5pPr indent="-355600" lvl="4" marL="22860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5pPr>
            <a:lvl6pPr indent="-355600" lvl="5" marL="27432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6pPr>
            <a:lvl7pPr indent="-355600" lvl="6" marL="32004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7pPr>
            <a:lvl8pPr indent="-355600" lvl="7" marL="36576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8pPr>
            <a:lvl9pPr indent="-355600" lvl="8" marL="41148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739" r:id="rId49"/>
    <p:sldLayoutId id="2147483740" r:id="rId50"/>
    <p:sldLayoutId id="2147483741" r:id="rId51"/>
    <p:sldLayoutId id="2147483742" r:id="rId52"/>
    <p:sldLayoutId id="2147483743" r:id="rId53"/>
    <p:sldLayoutId id="2147483744" r:id="rId54"/>
    <p:sldLayoutId id="2147483745" r:id="rId55"/>
    <p:sldLayoutId id="2147483746" r:id="rId56"/>
    <p:sldLayoutId id="2147483747" r:id="rId57"/>
    <p:sldLayoutId id="2147483748" r:id="rId58"/>
    <p:sldLayoutId id="2147483749" r:id="rId59"/>
    <p:sldLayoutId id="2147483750" r:id="rId60"/>
    <p:sldLayoutId id="2147483751" r:id="rId61"/>
    <p:sldLayoutId id="2147483752" r:id="rId62"/>
    <p:sldLayoutId id="2147483753" r:id="rId63"/>
    <p:sldLayoutId id="2147483754" r:id="rId64"/>
    <p:sldLayoutId id="2147483755" r:id="rId65"/>
    <p:sldLayoutId id="2147483756" r:id="rId66"/>
    <p:sldLayoutId id="2147483757" r:id="rId67"/>
    <p:sldLayoutId id="2147483758" r:id="rId68"/>
    <p:sldLayoutId id="2147483759" r:id="rId69"/>
    <p:sldLayoutId id="2147483760" r:id="rId70"/>
    <p:sldLayoutId id="2147483761" r:id="rId71"/>
    <p:sldLayoutId id="2147483762" r:id="rId72"/>
    <p:sldLayoutId id="2147483763" r:id="rId73"/>
    <p:sldLayoutId id="2147483764" r:id="rId74"/>
    <p:sldLayoutId id="2147483765" r:id="rId75"/>
    <p:sldLayoutId id="2147483766" r:id="rId76"/>
    <p:sldLayoutId id="2147483767" r:id="rId77"/>
    <p:sldLayoutId id="2147483768" r:id="rId7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89" name="Shape 789"/>
        <p:cNvGrpSpPr/>
        <p:nvPr/>
      </p:nvGrpSpPr>
      <p:grpSpPr>
        <a:xfrm>
          <a:off x="0" y="0"/>
          <a:ext cx="0" cy="0"/>
          <a:chOff x="0" y="0"/>
          <a:chExt cx="0" cy="0"/>
        </a:xfrm>
      </p:grpSpPr>
      <p:sp>
        <p:nvSpPr>
          <p:cNvPr id="790" name="Google Shape;790;ge77a3e67f9_0_2596"/>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791" name="Google Shape;791;ge77a3e67f9_0_259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792" name="Google Shape;792;ge77a3e67f9_0_259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4" name="Shape 834"/>
        <p:cNvGrpSpPr/>
        <p:nvPr/>
      </p:nvGrpSpPr>
      <p:grpSpPr>
        <a:xfrm>
          <a:off x="0" y="0"/>
          <a:ext cx="0" cy="0"/>
          <a:chOff x="0" y="0"/>
          <a:chExt cx="0" cy="0"/>
        </a:xfrm>
      </p:grpSpPr>
      <p:sp>
        <p:nvSpPr>
          <p:cNvPr id="835" name="Google Shape;835;ge77a3e67f9_0_6876"/>
          <p:cNvSpPr txBox="1"/>
          <p:nvPr>
            <p:ph type="title"/>
          </p:nvPr>
        </p:nvSpPr>
        <p:spPr>
          <a:xfrm>
            <a:off x="844550" y="476250"/>
            <a:ext cx="10502700" cy="1143300"/>
          </a:xfrm>
          <a:prstGeom prst="rect">
            <a:avLst/>
          </a:prstGeom>
          <a:noFill/>
          <a:ln>
            <a:noFill/>
          </a:ln>
        </p:spPr>
        <p:txBody>
          <a:bodyPr anchorCtr="0" anchor="ctr" bIns="45700" lIns="45700" spcFirstLastPara="1" rIns="45700" wrap="square" tIns="45700">
            <a:noAutofit/>
          </a:bodyPr>
          <a:lstStyle>
            <a:lvl1pPr lvl="0"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1pPr>
            <a:lvl2pPr lvl="1"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2pPr>
            <a:lvl3pPr lvl="2"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3pPr>
            <a:lvl4pPr lvl="3"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4pPr>
            <a:lvl5pPr lvl="4"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5pPr>
            <a:lvl6pPr lvl="5"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6pPr>
            <a:lvl7pPr lvl="6"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7pPr>
            <a:lvl8pPr lvl="7"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8pPr>
            <a:lvl9pPr lvl="8" marR="0" rtl="0" algn="l">
              <a:lnSpc>
                <a:spcPct val="80000"/>
              </a:lnSpc>
              <a:spcBef>
                <a:spcPts val="0"/>
              </a:spcBef>
              <a:spcAft>
                <a:spcPts val="0"/>
              </a:spcAft>
              <a:buClr>
                <a:srgbClr val="151314"/>
              </a:buClr>
              <a:buSzPts val="3600"/>
              <a:buFont typeface="Montserrat"/>
              <a:buNone/>
              <a:defRPr b="1" i="0" sz="3600" u="none" cap="none" strike="noStrike">
                <a:solidFill>
                  <a:srgbClr val="151314"/>
                </a:solidFill>
                <a:latin typeface="Montserrat"/>
                <a:ea typeface="Montserrat"/>
                <a:cs typeface="Montserrat"/>
                <a:sym typeface="Montserrat"/>
              </a:defRPr>
            </a:lvl9pPr>
          </a:lstStyle>
          <a:p/>
        </p:txBody>
      </p:sp>
      <p:sp>
        <p:nvSpPr>
          <p:cNvPr id="836" name="Google Shape;836;ge77a3e67f9_0_6876"/>
          <p:cNvSpPr txBox="1"/>
          <p:nvPr>
            <p:ph idx="1" type="body"/>
          </p:nvPr>
        </p:nvSpPr>
        <p:spPr>
          <a:xfrm>
            <a:off x="844550" y="1949450"/>
            <a:ext cx="10502700" cy="4603500"/>
          </a:xfrm>
          <a:prstGeom prst="rect">
            <a:avLst/>
          </a:prstGeom>
          <a:noFill/>
          <a:ln>
            <a:noFill/>
          </a:ln>
        </p:spPr>
        <p:txBody>
          <a:bodyPr anchorCtr="0" anchor="ctr" bIns="45700" lIns="45700" spcFirstLastPara="1" rIns="45700" wrap="square" tIns="45700">
            <a:noAutofit/>
          </a:bodyPr>
          <a:lstStyle>
            <a:lvl1pPr indent="-355600" lvl="0" marL="4572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1pPr>
            <a:lvl2pPr indent="-355600" lvl="1" marL="9144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2pPr>
            <a:lvl3pPr indent="-355600" lvl="2" marL="13716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3pPr>
            <a:lvl4pPr indent="-355600" lvl="3" marL="18288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4pPr>
            <a:lvl5pPr indent="-355600" lvl="4" marL="22860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5pPr>
            <a:lvl6pPr indent="-355600" lvl="5" marL="27432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6pPr>
            <a:lvl7pPr indent="-355600" lvl="6" marL="32004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7pPr>
            <a:lvl8pPr indent="-355600" lvl="7" marL="36576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8pPr>
            <a:lvl9pPr indent="-355600" lvl="8" marL="4114800" marR="0" rtl="0" algn="l">
              <a:lnSpc>
                <a:spcPct val="100000"/>
              </a:lnSpc>
              <a:spcBef>
                <a:spcPts val="2700"/>
              </a:spcBef>
              <a:spcAft>
                <a:spcPts val="0"/>
              </a:spcAft>
              <a:buClr>
                <a:srgbClr val="000000"/>
              </a:buClr>
              <a:buSzPts val="2000"/>
              <a:buFont typeface="Helvetica Neue Light"/>
              <a:buChar char="•"/>
              <a:defRPr b="0" i="0" sz="2700" u="none" cap="none" strike="noStrike">
                <a:solidFill>
                  <a:srgbClr val="000000"/>
                </a:solidFill>
                <a:latin typeface="Helvetica Neue Light"/>
                <a:ea typeface="Helvetica Neue Light"/>
                <a:cs typeface="Helvetica Neue Light"/>
                <a:sym typeface="Helvetica Neue Light"/>
              </a:defRPr>
            </a:lvl9pPr>
          </a:lstStyle>
          <a:p/>
        </p:txBody>
      </p:sp>
    </p:spTree>
  </p:cSld>
  <p:clrMap accent1="accent1" accent2="accent2" accent3="accent3" accent4="accent4" accent5="accent5" accent6="accent6" bg1="lt1" bg2="dk2" tx1="dk1" tx2="lt2" folHlink="folHlink" hlink="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15" r:id="rId34"/>
    <p:sldLayoutId id="2147483816" r:id="rId35"/>
    <p:sldLayoutId id="2147483817" r:id="rId36"/>
    <p:sldLayoutId id="2147483818" r:id="rId37"/>
    <p:sldLayoutId id="2147483819" r:id="rId38"/>
    <p:sldLayoutId id="2147483820" r:id="rId39"/>
    <p:sldLayoutId id="2147483821" r:id="rId40"/>
    <p:sldLayoutId id="2147483822" r:id="rId41"/>
    <p:sldLayoutId id="2147483823" r:id="rId42"/>
    <p:sldLayoutId id="2147483824" r:id="rId43"/>
    <p:sldLayoutId id="2147483825" r:id="rId44"/>
    <p:sldLayoutId id="2147483826" r:id="rId45"/>
    <p:sldLayoutId id="2147483827" r:id="rId46"/>
    <p:sldLayoutId id="2147483828" r:id="rId47"/>
    <p:sldLayoutId id="2147483829" r:id="rId48"/>
    <p:sldLayoutId id="2147483830" r:id="rId49"/>
    <p:sldLayoutId id="2147483831" r:id="rId50"/>
    <p:sldLayoutId id="2147483832" r:id="rId51"/>
    <p:sldLayoutId id="2147483833" r:id="rId52"/>
    <p:sldLayoutId id="2147483834" r:id="rId53"/>
    <p:sldLayoutId id="2147483835" r:id="rId54"/>
    <p:sldLayoutId id="2147483836" r:id="rId55"/>
    <p:sldLayoutId id="2147483837" r:id="rId56"/>
    <p:sldLayoutId id="2147483838" r:id="rId57"/>
    <p:sldLayoutId id="2147483839" r:id="rId58"/>
    <p:sldLayoutId id="2147483840" r:id="rId59"/>
    <p:sldLayoutId id="2147483841" r:id="rId60"/>
    <p:sldLayoutId id="2147483842" r:id="rId61"/>
    <p:sldLayoutId id="2147483843" r:id="rId62"/>
    <p:sldLayoutId id="2147483844" r:id="rId63"/>
    <p:sldLayoutId id="2147483845" r:id="rId64"/>
    <p:sldLayoutId id="2147483846" r:id="rId65"/>
    <p:sldLayoutId id="2147483847" r:id="rId66"/>
    <p:sldLayoutId id="2147483848" r:id="rId67"/>
    <p:sldLayoutId id="2147483849" r:id="rId68"/>
    <p:sldLayoutId id="2147483850" r:id="rId69"/>
    <p:sldLayoutId id="2147483851" r:id="rId70"/>
    <p:sldLayoutId id="2147483852" r:id="rId71"/>
    <p:sldLayoutId id="2147483853" r:id="rId72"/>
    <p:sldLayoutId id="2147483854" r:id="rId73"/>
    <p:sldLayoutId id="2147483855" r:id="rId74"/>
    <p:sldLayoutId id="2147483856" r:id="rId75"/>
    <p:sldLayoutId id="2147483857" r:id="rId76"/>
    <p:sldLayoutId id="2147483858" r:id="rId77"/>
    <p:sldLayoutId id="2147483859" r:id="rId78"/>
    <p:sldLayoutId id="2147483860" r:id="rId7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1428" name="Shape 1428"/>
        <p:cNvGrpSpPr/>
        <p:nvPr/>
      </p:nvGrpSpPr>
      <p:grpSpPr>
        <a:xfrm>
          <a:off x="0" y="0"/>
          <a:ext cx="0" cy="0"/>
          <a:chOff x="0" y="0"/>
          <a:chExt cx="0" cy="0"/>
        </a:xfrm>
      </p:grpSpPr>
      <p:sp>
        <p:nvSpPr>
          <p:cNvPr id="1429" name="Google Shape;1429;g17b66192c4d_0_2783"/>
          <p:cNvSpPr txBox="1"/>
          <p:nvPr>
            <p:ph type="title"/>
          </p:nvPr>
        </p:nvSpPr>
        <p:spPr>
          <a:xfrm>
            <a:off x="629200" y="984967"/>
            <a:ext cx="10962900" cy="1023600"/>
          </a:xfrm>
          <a:prstGeom prst="rect">
            <a:avLst/>
          </a:prstGeom>
          <a:noFill/>
          <a:ln>
            <a:noFill/>
          </a:ln>
        </p:spPr>
        <p:txBody>
          <a:bodyPr anchorCtr="0" anchor="b" bIns="121900" lIns="121900" spcFirstLastPara="1" rIns="121900" wrap="square" tIns="121900">
            <a:normAutofit/>
          </a:bodyPr>
          <a:lstStyle>
            <a:lvl1pPr lvl="0"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4300"/>
              <a:buFont typeface="Roboto"/>
              <a:buNone/>
              <a:defRPr b="0" i="0" sz="4300" u="none" cap="none" strike="noStrike">
                <a:solidFill>
                  <a:schemeClr val="lt1"/>
                </a:solidFill>
                <a:latin typeface="Roboto"/>
                <a:ea typeface="Roboto"/>
                <a:cs typeface="Roboto"/>
                <a:sym typeface="Roboto"/>
              </a:defRPr>
            </a:lvl9pPr>
          </a:lstStyle>
          <a:p/>
        </p:txBody>
      </p:sp>
      <p:sp>
        <p:nvSpPr>
          <p:cNvPr id="1430" name="Google Shape;1430;g17b66192c4d_0_2783"/>
          <p:cNvSpPr txBox="1"/>
          <p:nvPr>
            <p:ph idx="1" type="body"/>
          </p:nvPr>
        </p:nvSpPr>
        <p:spPr>
          <a:xfrm>
            <a:off x="629200" y="2558767"/>
            <a:ext cx="10962900" cy="36135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lt2"/>
              </a:buClr>
              <a:buSzPts val="2400"/>
              <a:buFont typeface="Roboto"/>
              <a:buChar char="●"/>
              <a:defRPr b="0" i="0" sz="2400" u="none" cap="none" strike="noStrike">
                <a:solidFill>
                  <a:schemeClr val="lt2"/>
                </a:solidFill>
                <a:latin typeface="Roboto"/>
                <a:ea typeface="Roboto"/>
                <a:cs typeface="Roboto"/>
                <a:sym typeface="Roboto"/>
              </a:defRPr>
            </a:lvl1pPr>
            <a:lvl2pPr indent="-349250" lvl="1" marL="914400" marR="0" rtl="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2pPr>
            <a:lvl3pPr indent="-349250" lvl="2" marL="1371600" marR="0" rtl="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3pPr>
            <a:lvl4pPr indent="-349250" lvl="3" marL="1828800" marR="0" rtl="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4pPr>
            <a:lvl5pPr indent="-349250" lvl="4" marL="2286000" marR="0" rtl="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5pPr>
            <a:lvl6pPr indent="-349250" lvl="5" marL="2743200" marR="0" rtl="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6pPr>
            <a:lvl7pPr indent="-349250" lvl="6" marL="3200400" marR="0" rtl="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7pPr>
            <a:lvl8pPr indent="-349250" lvl="7" marL="3657600" marR="0" rtl="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8pPr>
            <a:lvl9pPr indent="-349250" lvl="8" marL="4114800" marR="0" rtl="0" algn="l">
              <a:lnSpc>
                <a:spcPct val="115000"/>
              </a:lnSpc>
              <a:spcBef>
                <a:spcPts val="0"/>
              </a:spcBef>
              <a:spcAft>
                <a:spcPts val="0"/>
              </a:spcAft>
              <a:buClr>
                <a:schemeClr val="lt2"/>
              </a:buClr>
              <a:buSzPts val="1900"/>
              <a:buFont typeface="Roboto"/>
              <a:buChar char="■"/>
              <a:defRPr b="0" i="0" sz="1900" u="none" cap="none" strike="noStrike">
                <a:solidFill>
                  <a:schemeClr val="lt2"/>
                </a:solidFill>
                <a:latin typeface="Roboto"/>
                <a:ea typeface="Roboto"/>
                <a:cs typeface="Roboto"/>
                <a:sym typeface="Roboto"/>
              </a:defRPr>
            </a:lvl9pPr>
          </a:lstStyle>
          <a:p/>
        </p:txBody>
      </p:sp>
      <p:sp>
        <p:nvSpPr>
          <p:cNvPr id="1431" name="Google Shape;1431;g17b66192c4d_0_2783"/>
          <p:cNvSpPr txBox="1"/>
          <p:nvPr>
            <p:ph idx="12" type="sldNum"/>
          </p:nvPr>
        </p:nvSpPr>
        <p:spPr>
          <a:xfrm>
            <a:off x="11364721" y="6260831"/>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hyperlink" Target="https://osf.io/institutio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9.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25.xml"/><Relationship Id="rId3" Type="http://schemas.openxmlformats.org/officeDocument/2006/relationships/hyperlink" Target="http://osf.io/registries/discover" TargetMode="Externa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image" Target="../media/image3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1.xml"/><Relationship Id="rId3" Type="http://schemas.openxmlformats.org/officeDocument/2006/relationships/hyperlink" Target="https://osf.io/registries/metascience/discover" TargetMode="External"/><Relationship Id="rId4" Type="http://schemas.openxmlformats.org/officeDocument/2006/relationships/image" Target="../media/image37.png"/><Relationship Id="rId5" Type="http://schemas.openxmlformats.org/officeDocument/2006/relationships/hyperlink" Target="https://www.cos.io/blog/ilsi-north-americas-growing-osf-collection-aggregates-supported-research" TargetMode="External"/><Relationship Id="rId6" Type="http://schemas.openxmlformats.org/officeDocument/2006/relationships/hyperlink" Target="https://www.cos.io/products/osf-collection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8.xml"/><Relationship Id="rId2" Type="http://schemas.openxmlformats.org/officeDocument/2006/relationships/notesSlide" Target="../notesSlides/notesSlide36.xml"/><Relationship Id="rId3"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https://docs.google.com/document/d/120UuSSA6uawoTJJK1yJw8Da2q4dyUCUUvO_ukHzZ558/edit?usp=shar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0.xml"/><Relationship Id="rId3" Type="http://schemas.openxmlformats.org/officeDocument/2006/relationships/image" Target="../media/image47.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s://www.cos.io/communities/software-developers" TargetMode="External"/><Relationship Id="rId4" Type="http://schemas.openxmlformats.org/officeDocument/2006/relationships/image" Target="../media/image39.png"/><Relationship Id="rId5" Type="http://schemas.openxmlformats.org/officeDocument/2006/relationships/image" Target="../media/image58.png"/><Relationship Id="rId6"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hyperlink" Target="https://github.com/osfclient/osfclient" TargetMode="External"/><Relationship Id="rId4" Type="http://schemas.openxmlformats.org/officeDocument/2006/relationships/hyperlink" Target="https://github.com/CenterForOpenScience/osfr" TargetMode="External"/><Relationship Id="rId5" Type="http://schemas.openxmlformats.org/officeDocument/2006/relationships/hyperlink" Target="https://presqt.crc.nd.edu/" TargetMode="External"/><Relationship Id="rId6" Type="http://schemas.openxmlformats.org/officeDocument/2006/relationships/hyperlink" Target="https://presqt.readthedocs.io/en/latest/index.html" TargetMode="External"/><Relationship Id="rId7" Type="http://schemas.openxmlformats.org/officeDocument/2006/relationships/hyperlink" Target="https://protocols.io/" TargetMode="External"/><Relationship Id="rId8" Type="http://schemas.openxmlformats.org/officeDocument/2006/relationships/hyperlink" Target="https://www.cos.io/communities/software-developer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png"/><Relationship Id="rId4" Type="http://schemas.openxmlformats.org/officeDocument/2006/relationships/image" Target="../media/image86.png"/><Relationship Id="rId5"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https://docs.google.com/document/d/120UuSSA6uawoTJJK1yJw8Da2q4dyUCUUvO_ukHzZ558/edit?usp=shar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png"/><Relationship Id="rId4" Type="http://schemas.openxmlformats.org/officeDocument/2006/relationships/image" Target="../media/image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hyperlink" Target="https://osf.io/institution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9.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26.png"/><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27.png"/><Relationship Id="rId4" Type="http://schemas.openxmlformats.org/officeDocument/2006/relationships/image" Target="../media/image2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osf.io/registries/discover" TargetMode="External"/><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8.png"/><Relationship Id="rId4" Type="http://schemas.openxmlformats.org/officeDocument/2006/relationships/image" Target="../media/image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30.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hyperlink" Target="https://osf.io/registries/metascience/discover" TargetMode="External"/><Relationship Id="rId4" Type="http://schemas.openxmlformats.org/officeDocument/2006/relationships/image" Target="../media/image37.png"/><Relationship Id="rId5" Type="http://schemas.openxmlformats.org/officeDocument/2006/relationships/hyperlink" Target="https://www.cos.io/blog/ilsi-north-americas-growing-osf-collection-aggregates-supported-research" TargetMode="External"/><Relationship Id="rId6" Type="http://schemas.openxmlformats.org/officeDocument/2006/relationships/hyperlink" Target="https://www.cos.io/products/osf-collection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22.png"/><Relationship Id="rId4"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4.xml"/><Relationship Id="rId3"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7.png"/><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hyperlink" Target="https://www.cos.io/communities/software-developers" TargetMode="External"/><Relationship Id="rId4" Type="http://schemas.openxmlformats.org/officeDocument/2006/relationships/image" Target="../media/image39.png"/><Relationship Id="rId5" Type="http://schemas.openxmlformats.org/officeDocument/2006/relationships/image" Target="../media/image58.png"/><Relationship Id="rId6"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hyperlink" Target="https://github.com/osfclient/osfclient" TargetMode="External"/><Relationship Id="rId4" Type="http://schemas.openxmlformats.org/officeDocument/2006/relationships/hyperlink" Target="https://github.com/CenterForOpenScience/osfr" TargetMode="External"/><Relationship Id="rId5" Type="http://schemas.openxmlformats.org/officeDocument/2006/relationships/hyperlink" Target="https://presqt.crc.nd.edu/" TargetMode="External"/><Relationship Id="rId6" Type="http://schemas.openxmlformats.org/officeDocument/2006/relationships/hyperlink" Target="https://presqt.readthedocs.io/en/latest/index.html" TargetMode="External"/><Relationship Id="rId7" Type="http://schemas.openxmlformats.org/officeDocument/2006/relationships/hyperlink" Target="https://protocols.io/" TargetMode="External"/><Relationship Id="rId8" Type="http://schemas.openxmlformats.org/officeDocument/2006/relationships/hyperlink" Target="https://www.cos.io/communities/software-developers"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0.png"/><Relationship Id="rId4" Type="http://schemas.openxmlformats.org/officeDocument/2006/relationships/image" Target="../media/image86.png"/><Relationship Id="rId5" Type="http://schemas.openxmlformats.org/officeDocument/2006/relationships/image" Target="../media/image7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ge77a3e67f9_0_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Product+Services Overview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ge77a3e67f9_0_69"/>
          <p:cNvSpPr txBox="1"/>
          <p:nvPr>
            <p:ph type="title"/>
          </p:nvPr>
        </p:nvSpPr>
        <p:spPr>
          <a:xfrm>
            <a:off x="554133" y="791156"/>
            <a:ext cx="151476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Earned Revenue Model</a:t>
            </a:r>
            <a:endParaRPr/>
          </a:p>
        </p:txBody>
      </p:sp>
      <p:sp>
        <p:nvSpPr>
          <p:cNvPr id="1590" name="Google Shape;1590;ge77a3e67f9_0_69"/>
          <p:cNvSpPr txBox="1"/>
          <p:nvPr>
            <p:ph idx="1" type="body"/>
          </p:nvPr>
        </p:nvSpPr>
        <p:spPr>
          <a:xfrm>
            <a:off x="415600" y="1536633"/>
            <a:ext cx="11360700" cy="4877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i="1" lang="en-US" sz="1900">
                <a:solidFill>
                  <a:schemeClr val="dk1"/>
                </a:solidFill>
                <a:highlight>
                  <a:srgbClr val="FFFFFF"/>
                </a:highlight>
              </a:rPr>
              <a:t>The overarching principles guiding the earned revenue business models are:</a:t>
            </a:r>
            <a:endParaRPr i="1" sz="1900">
              <a:solidFill>
                <a:schemeClr val="dk1"/>
              </a:solidFill>
              <a:highlight>
                <a:srgbClr val="FFFFFF"/>
              </a:highlight>
            </a:endParaRPr>
          </a:p>
          <a:p>
            <a:pPr indent="0" lvl="0" marL="0" rtl="0" algn="l">
              <a:lnSpc>
                <a:spcPct val="115000"/>
              </a:lnSpc>
              <a:spcBef>
                <a:spcPts val="0"/>
              </a:spcBef>
              <a:spcAft>
                <a:spcPts val="0"/>
              </a:spcAft>
              <a:buSzPts val="2400"/>
              <a:buNone/>
            </a:pPr>
            <a:r>
              <a:t/>
            </a:r>
            <a:endParaRPr i="1" sz="1900">
              <a:solidFill>
                <a:schemeClr val="dk1"/>
              </a:solidFill>
              <a:highlight>
                <a:srgbClr val="FFFFFF"/>
              </a:highlight>
            </a:endParaRPr>
          </a:p>
          <a:p>
            <a:pPr indent="-425450" lvl="0" marL="609600" rtl="0" algn="l">
              <a:lnSpc>
                <a:spcPct val="115000"/>
              </a:lnSpc>
              <a:spcBef>
                <a:spcPts val="0"/>
              </a:spcBef>
              <a:spcAft>
                <a:spcPts val="0"/>
              </a:spcAft>
              <a:buClr>
                <a:schemeClr val="dk1"/>
              </a:buClr>
              <a:buSzPts val="1900"/>
              <a:buAutoNum type="arabicPeriod"/>
            </a:pPr>
            <a:r>
              <a:rPr lang="en-US" sz="1900">
                <a:solidFill>
                  <a:schemeClr val="dk1"/>
                </a:solidFill>
              </a:rPr>
              <a:t>Each product interface is </a:t>
            </a:r>
            <a:r>
              <a:rPr lang="en-US" sz="1900" u="sng">
                <a:solidFill>
                  <a:schemeClr val="dk1"/>
                </a:solidFill>
              </a:rPr>
              <a:t>designed for a specific initiation point</a:t>
            </a:r>
            <a:r>
              <a:rPr lang="en-US" sz="1900">
                <a:solidFill>
                  <a:schemeClr val="dk1"/>
                </a:solidFill>
              </a:rPr>
              <a:t> for the supporting community to build adoption of new open behavior to create more normative behaviors. The ideal is for a community to add each of the interfaces to match their adoption of the open behaviors of preregistration (Registry), open sharing of data and materials (Collection), and open access reporting of findings (Preprint). </a:t>
            </a:r>
            <a:endParaRPr sz="1900">
              <a:solidFill>
                <a:schemeClr val="dk1"/>
              </a:solidFill>
            </a:endParaRPr>
          </a:p>
          <a:p>
            <a:pPr indent="-425450" lvl="0" marL="609600" rtl="0" algn="l">
              <a:lnSpc>
                <a:spcPct val="115000"/>
              </a:lnSpc>
              <a:spcBef>
                <a:spcPts val="0"/>
              </a:spcBef>
              <a:spcAft>
                <a:spcPts val="0"/>
              </a:spcAft>
              <a:buClr>
                <a:schemeClr val="dk1"/>
              </a:buClr>
              <a:buSzPts val="1900"/>
              <a:buAutoNum type="arabicPeriod"/>
            </a:pPr>
            <a:r>
              <a:rPr lang="en-US" sz="1900" u="sng">
                <a:solidFill>
                  <a:schemeClr val="dk1"/>
                </a:solidFill>
              </a:rPr>
              <a:t>Value-based pricing </a:t>
            </a:r>
            <a:r>
              <a:rPr lang="en-US" sz="1900">
                <a:solidFill>
                  <a:schemeClr val="dk1"/>
                </a:solidFill>
              </a:rPr>
              <a:t>will be used to set pricing for products and services based on the customer’s perceived value in meeting their goals, and is not heavily driven by the cost of the product or historical prices in the market. Volume-based pricing structures are in conflict with the success of the product adoption and the COS mission of culture change. </a:t>
            </a:r>
            <a:endParaRPr sz="1900">
              <a:solidFill>
                <a:schemeClr val="dk1"/>
              </a:solidFill>
            </a:endParaRPr>
          </a:p>
          <a:p>
            <a:pPr indent="-425450" lvl="0" marL="609600" rtl="0" algn="l">
              <a:lnSpc>
                <a:spcPct val="115000"/>
              </a:lnSpc>
              <a:spcBef>
                <a:spcPts val="0"/>
              </a:spcBef>
              <a:spcAft>
                <a:spcPts val="0"/>
              </a:spcAft>
              <a:buClr>
                <a:schemeClr val="dk1"/>
              </a:buClr>
              <a:buSzPts val="1900"/>
              <a:buAutoNum type="arabicPeriod"/>
            </a:pPr>
            <a:r>
              <a:rPr lang="en-US" sz="1900">
                <a:solidFill>
                  <a:schemeClr val="dk1"/>
                </a:solidFill>
              </a:rPr>
              <a:t>It’s simpler to </a:t>
            </a:r>
            <a:r>
              <a:rPr lang="en-US" sz="1900" u="sng">
                <a:solidFill>
                  <a:schemeClr val="dk1"/>
                </a:solidFill>
              </a:rPr>
              <a:t>set pricing tiers based on the levels of value</a:t>
            </a:r>
            <a:r>
              <a:rPr lang="en-US" sz="1900">
                <a:solidFill>
                  <a:schemeClr val="dk1"/>
                </a:solidFill>
              </a:rPr>
              <a:t> that we can construct with the product or based on the customer’s ability to pay. We continue to implement value-based pricing that is aligned with our mission and goals, based on the key differentiators and market needs for each product.</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0" st="0"/>
                                            </p:txEl>
                                          </p:spTgt>
                                        </p:tgtEl>
                                        <p:attrNameLst>
                                          <p:attrName>style.visibility</p:attrName>
                                        </p:attrNameLst>
                                      </p:cBhvr>
                                      <p:to>
                                        <p:strVal val="visible"/>
                                      </p:to>
                                    </p:set>
                                    <p:animEffect filter="fade" transition="in">
                                      <p:cBhvr>
                                        <p:cTn dur="1000"/>
                                        <p:tgtEl>
                                          <p:spTgt spid="15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1" st="1"/>
                                            </p:txEl>
                                          </p:spTgt>
                                        </p:tgtEl>
                                        <p:attrNameLst>
                                          <p:attrName>style.visibility</p:attrName>
                                        </p:attrNameLst>
                                      </p:cBhvr>
                                      <p:to>
                                        <p:strVal val="visible"/>
                                      </p:to>
                                    </p:set>
                                    <p:animEffect filter="fade" transition="in">
                                      <p:cBhvr>
                                        <p:cTn dur="1000"/>
                                        <p:tgtEl>
                                          <p:spTgt spid="15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2" st="2"/>
                                            </p:txEl>
                                          </p:spTgt>
                                        </p:tgtEl>
                                        <p:attrNameLst>
                                          <p:attrName>style.visibility</p:attrName>
                                        </p:attrNameLst>
                                      </p:cBhvr>
                                      <p:to>
                                        <p:strVal val="visible"/>
                                      </p:to>
                                    </p:set>
                                    <p:animEffect filter="fade" transition="in">
                                      <p:cBhvr>
                                        <p:cTn dur="1000"/>
                                        <p:tgtEl>
                                          <p:spTgt spid="15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3" st="3"/>
                                            </p:txEl>
                                          </p:spTgt>
                                        </p:tgtEl>
                                        <p:attrNameLst>
                                          <p:attrName>style.visibility</p:attrName>
                                        </p:attrNameLst>
                                      </p:cBhvr>
                                      <p:to>
                                        <p:strVal val="visible"/>
                                      </p:to>
                                    </p:set>
                                    <p:animEffect filter="fade" transition="in">
                                      <p:cBhvr>
                                        <p:cTn dur="1000"/>
                                        <p:tgtEl>
                                          <p:spTgt spid="15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0">
                                            <p:txEl>
                                              <p:pRg end="4" st="4"/>
                                            </p:txEl>
                                          </p:spTgt>
                                        </p:tgtEl>
                                        <p:attrNameLst>
                                          <p:attrName>style.visibility</p:attrName>
                                        </p:attrNameLst>
                                      </p:cBhvr>
                                      <p:to>
                                        <p:strVal val="visible"/>
                                      </p:to>
                                    </p:set>
                                    <p:animEffect filter="fade" transition="in">
                                      <p:cBhvr>
                                        <p:cTn dur="1000"/>
                                        <p:tgtEl>
                                          <p:spTgt spid="159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g127de4957fa_0_870"/>
          <p:cNvSpPr txBox="1"/>
          <p:nvPr>
            <p:ph type="title"/>
          </p:nvPr>
        </p:nvSpPr>
        <p:spPr>
          <a:xfrm>
            <a:off x="373008" y="518731"/>
            <a:ext cx="151476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FFS Launch and Growth</a:t>
            </a:r>
            <a:endParaRPr/>
          </a:p>
        </p:txBody>
      </p:sp>
      <p:sp>
        <p:nvSpPr>
          <p:cNvPr id="1596" name="Google Shape;1596;g127de4957fa_0_870"/>
          <p:cNvSpPr txBox="1"/>
          <p:nvPr>
            <p:ph idx="1" type="body"/>
          </p:nvPr>
        </p:nvSpPr>
        <p:spPr>
          <a:xfrm>
            <a:off x="415600" y="1536633"/>
            <a:ext cx="3377100" cy="2598900"/>
          </a:xfrm>
          <a:prstGeom prst="rect">
            <a:avLst/>
          </a:prstGeom>
          <a:noFill/>
          <a:ln>
            <a:noFill/>
          </a:ln>
        </p:spPr>
        <p:txBody>
          <a:bodyPr anchorCtr="0" anchor="t" bIns="121900" lIns="121900" spcFirstLastPara="1" rIns="121900" wrap="square" tIns="121900">
            <a:normAutofit lnSpcReduction="10000"/>
          </a:bodyPr>
          <a:lstStyle/>
          <a:p>
            <a:pPr indent="0" lvl="0" marL="0" rtl="0" algn="l">
              <a:lnSpc>
                <a:spcPct val="115000"/>
              </a:lnSpc>
              <a:spcBef>
                <a:spcPts val="0"/>
              </a:spcBef>
              <a:spcAft>
                <a:spcPts val="0"/>
              </a:spcAft>
              <a:buSzPts val="2400"/>
              <a:buNone/>
            </a:pPr>
            <a:r>
              <a:rPr lang="en-US"/>
              <a:t>Preprints: Q1-2020</a:t>
            </a:r>
            <a:endParaRPr/>
          </a:p>
          <a:p>
            <a:pPr indent="0" lvl="0" marL="0" rtl="0" algn="l">
              <a:lnSpc>
                <a:spcPct val="115000"/>
              </a:lnSpc>
              <a:spcBef>
                <a:spcPts val="1600"/>
              </a:spcBef>
              <a:spcAft>
                <a:spcPts val="0"/>
              </a:spcAft>
              <a:buSzPts val="2400"/>
              <a:buNone/>
            </a:pPr>
            <a:r>
              <a:rPr lang="en-US"/>
              <a:t>Institutions: Q2-2020</a:t>
            </a:r>
            <a:endParaRPr/>
          </a:p>
          <a:p>
            <a:pPr indent="0" lvl="0" marL="0" rtl="0" algn="l">
              <a:lnSpc>
                <a:spcPct val="115000"/>
              </a:lnSpc>
              <a:spcBef>
                <a:spcPts val="1600"/>
              </a:spcBef>
              <a:spcAft>
                <a:spcPts val="0"/>
              </a:spcAft>
              <a:buSzPts val="2400"/>
              <a:buNone/>
            </a:pPr>
            <a:r>
              <a:rPr lang="en-US"/>
              <a:t>Collections: Q3-2020</a:t>
            </a:r>
            <a:endParaRPr/>
          </a:p>
          <a:p>
            <a:pPr indent="0" lvl="0" marL="0" rtl="0" algn="l">
              <a:lnSpc>
                <a:spcPct val="115000"/>
              </a:lnSpc>
              <a:spcBef>
                <a:spcPts val="1600"/>
              </a:spcBef>
              <a:spcAft>
                <a:spcPts val="1600"/>
              </a:spcAft>
              <a:buSzPts val="2400"/>
              <a:buNone/>
            </a:pPr>
            <a:r>
              <a:rPr lang="en-US"/>
              <a:t>Registries: Q4-2020</a:t>
            </a:r>
            <a:endParaRPr/>
          </a:p>
        </p:txBody>
      </p:sp>
      <p:pic>
        <p:nvPicPr>
          <p:cNvPr id="1597" name="Google Shape;1597;g127de4957fa_0_870" title="Chart"/>
          <p:cNvPicPr preferRelativeResize="0"/>
          <p:nvPr/>
        </p:nvPicPr>
        <p:blipFill rotWithShape="1">
          <a:blip r:embed="rId3">
            <a:alphaModFix/>
          </a:blip>
          <a:srcRect b="0" l="0" r="0" t="0"/>
          <a:stretch/>
        </p:blipFill>
        <p:spPr>
          <a:xfrm>
            <a:off x="3995825" y="1734200"/>
            <a:ext cx="7992801" cy="4942215"/>
          </a:xfrm>
          <a:prstGeom prst="rect">
            <a:avLst/>
          </a:prstGeom>
          <a:noFill/>
          <a:ln>
            <a:noFill/>
          </a:ln>
        </p:spPr>
      </p:pic>
      <p:sp>
        <p:nvSpPr>
          <p:cNvPr id="1598" name="Google Shape;1598;g127de4957fa_0_870"/>
          <p:cNvSpPr txBox="1"/>
          <p:nvPr>
            <p:ph idx="1" type="body"/>
          </p:nvPr>
        </p:nvSpPr>
        <p:spPr>
          <a:xfrm>
            <a:off x="293833" y="4256367"/>
            <a:ext cx="3702000" cy="2299500"/>
          </a:xfrm>
          <a:prstGeom prst="rect">
            <a:avLst/>
          </a:prstGeom>
          <a:solidFill>
            <a:srgbClr val="D9EAD3"/>
          </a:solidFill>
          <a:ln>
            <a:noFill/>
          </a:ln>
        </p:spPr>
        <p:txBody>
          <a:bodyPr anchorCtr="0" anchor="t" bIns="121900" lIns="121900" spcFirstLastPara="1" rIns="121900" wrap="square" tIns="121900">
            <a:normAutofit fontScale="70000" lnSpcReduction="20000"/>
          </a:bodyPr>
          <a:lstStyle/>
          <a:p>
            <a:pPr indent="0" lvl="0" marL="0" rtl="0" algn="l">
              <a:lnSpc>
                <a:spcPct val="115000"/>
              </a:lnSpc>
              <a:spcBef>
                <a:spcPts val="0"/>
              </a:spcBef>
              <a:spcAft>
                <a:spcPts val="0"/>
              </a:spcAft>
              <a:buSzPct val="129032"/>
              <a:buNone/>
            </a:pPr>
            <a:r>
              <a:rPr b="1" lang="en-US"/>
              <a:t>$276,796</a:t>
            </a:r>
            <a:r>
              <a:rPr lang="en-US"/>
              <a:t> total revenue across all FFS products and services in 2021</a:t>
            </a:r>
            <a:endParaRPr/>
          </a:p>
          <a:p>
            <a:pPr indent="0" lvl="0" marL="0" rtl="0" algn="l">
              <a:lnSpc>
                <a:spcPct val="115000"/>
              </a:lnSpc>
              <a:spcBef>
                <a:spcPts val="1600"/>
              </a:spcBef>
              <a:spcAft>
                <a:spcPts val="0"/>
              </a:spcAft>
              <a:buSzPct val="129032"/>
              <a:buNone/>
            </a:pPr>
            <a:r>
              <a:rPr b="1" lang="en-US"/>
              <a:t>$430k</a:t>
            </a:r>
            <a:r>
              <a:rPr lang="en-US"/>
              <a:t> in all-time FFS revenue</a:t>
            </a:r>
            <a:endParaRPr/>
          </a:p>
          <a:p>
            <a:pPr indent="0" lvl="0" marL="0" rtl="0" algn="l">
              <a:lnSpc>
                <a:spcPct val="115000"/>
              </a:lnSpc>
              <a:spcBef>
                <a:spcPts val="1600"/>
              </a:spcBef>
              <a:spcAft>
                <a:spcPts val="1600"/>
              </a:spcAft>
              <a:buSzPct val="129032"/>
              <a:buNone/>
            </a:pPr>
            <a:r>
              <a:rPr lang="en-US"/>
              <a:t>Building renewing revenue base, </a:t>
            </a:r>
            <a:r>
              <a:rPr b="1" lang="en-US"/>
              <a:t>$250k+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g17b66192c4d_0_2863"/>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OSF Institutions</a:t>
            </a:r>
            <a:endParaRPr/>
          </a:p>
        </p:txBody>
      </p:sp>
      <p:sp>
        <p:nvSpPr>
          <p:cNvPr id="1605" name="Google Shape;1605;g17b66192c4d_0_2863"/>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9" name="Shape 1609"/>
        <p:cNvGrpSpPr/>
        <p:nvPr/>
      </p:nvGrpSpPr>
      <p:grpSpPr>
        <a:xfrm>
          <a:off x="0" y="0"/>
          <a:ext cx="0" cy="0"/>
          <a:chOff x="0" y="0"/>
          <a:chExt cx="0" cy="0"/>
        </a:xfrm>
      </p:grpSpPr>
      <p:sp>
        <p:nvSpPr>
          <p:cNvPr id="1610" name="Google Shape;1610;g127de4957fa_0_604"/>
          <p:cNvSpPr txBox="1"/>
          <p:nvPr>
            <p:ph type="title"/>
          </p:nvPr>
        </p:nvSpPr>
        <p:spPr>
          <a:xfrm>
            <a:off x="415600" y="2619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Institutional Strategy</a:t>
            </a:r>
            <a:endParaRPr/>
          </a:p>
        </p:txBody>
      </p:sp>
      <p:sp>
        <p:nvSpPr>
          <p:cNvPr id="1611" name="Google Shape;1611;g127de4957fa_0_604"/>
          <p:cNvSpPr/>
          <p:nvPr/>
        </p:nvSpPr>
        <p:spPr>
          <a:xfrm>
            <a:off x="399800" y="1312433"/>
            <a:ext cx="11392500" cy="1431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chemeClr val="dk1"/>
              </a:buClr>
              <a:buSzPts val="1500"/>
              <a:buFont typeface="Arial"/>
              <a:buNone/>
            </a:pPr>
            <a:r>
              <a:rPr b="1" i="0" lang="en-US" sz="2400" u="none" cap="none" strike="noStrike">
                <a:solidFill>
                  <a:schemeClr val="dk2"/>
                </a:solidFill>
                <a:latin typeface="Arial"/>
                <a:ea typeface="Arial"/>
                <a:cs typeface="Arial"/>
                <a:sym typeface="Arial"/>
              </a:rPr>
              <a:t>Vision</a:t>
            </a:r>
            <a:endParaRPr b="1" i="0" sz="24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OSF Institutions provides an interface to institutions that connects researchers with collaborators and resources to amplify sharing, reuse, and discoverability.</a:t>
            </a:r>
            <a:endParaRPr b="0" i="0" sz="2300" u="none" cap="none" strike="noStrike">
              <a:solidFill>
                <a:srgbClr val="000000"/>
              </a:solidFill>
              <a:latin typeface="Arial"/>
              <a:ea typeface="Arial"/>
              <a:cs typeface="Arial"/>
              <a:sym typeface="Arial"/>
            </a:endParaRPr>
          </a:p>
        </p:txBody>
      </p:sp>
      <p:sp>
        <p:nvSpPr>
          <p:cNvPr id="1612" name="Google Shape;1612;g127de4957fa_0_604"/>
          <p:cNvSpPr/>
          <p:nvPr/>
        </p:nvSpPr>
        <p:spPr>
          <a:xfrm>
            <a:off x="414200" y="3074833"/>
            <a:ext cx="11363700" cy="31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rgbClr val="434343"/>
                </a:solidFill>
                <a:latin typeface="Arial"/>
                <a:ea typeface="Arial"/>
                <a:cs typeface="Arial"/>
                <a:sym typeface="Arial"/>
              </a:rPr>
              <a:t>Partnership through Membership</a:t>
            </a:r>
            <a:endParaRPr b="1" i="0" sz="2400" u="none" cap="none" strike="noStrike">
              <a:solidFill>
                <a:srgbClr val="434343"/>
              </a:solidFill>
              <a:latin typeface="Arial"/>
              <a:ea typeface="Arial"/>
              <a:cs typeface="Arial"/>
              <a:sym typeface="Arial"/>
            </a:endParaRPr>
          </a:p>
          <a:p>
            <a:pPr indent="-336550" lvl="0" marL="457200" marR="0" rtl="0" algn="l">
              <a:lnSpc>
                <a:spcPct val="115000"/>
              </a:lnSpc>
              <a:spcBef>
                <a:spcPts val="160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Partnering with research institutions to enable open science practices </a:t>
            </a:r>
            <a:endParaRPr b="0" i="0" sz="19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Supporting administrators with activity insights </a:t>
            </a:r>
            <a:endParaRPr b="0" i="0" sz="19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Partnerships form with the institution’s library staff and research admins </a:t>
            </a:r>
            <a:endParaRPr b="0" i="0" sz="19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Promote adoption of open science practices and build researcher capacity to implement (OSF, training)</a:t>
            </a:r>
            <a:endParaRPr b="0" i="0" sz="19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Offering a spectrum of options to match institutional investment and capability</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g127de4957fa_0_655"/>
          <p:cNvSpPr txBox="1"/>
          <p:nvPr>
            <p:ph type="title"/>
          </p:nvPr>
        </p:nvSpPr>
        <p:spPr>
          <a:xfrm>
            <a:off x="158833" y="135633"/>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Membership Tiers</a:t>
            </a:r>
            <a:endParaRPr/>
          </a:p>
        </p:txBody>
      </p:sp>
      <p:graphicFrame>
        <p:nvGraphicFramePr>
          <p:cNvPr id="1618" name="Google Shape;1618;g127de4957fa_0_655"/>
          <p:cNvGraphicFramePr/>
          <p:nvPr/>
        </p:nvGraphicFramePr>
        <p:xfrm>
          <a:off x="100517" y="2890533"/>
          <a:ext cx="3000000" cy="3000000"/>
        </p:xfrm>
        <a:graphic>
          <a:graphicData uri="http://schemas.openxmlformats.org/drawingml/2006/table">
            <a:tbl>
              <a:tblPr>
                <a:noFill/>
                <a:tableStyleId>{02BE65F1-F40B-4CEB-A8B2-AC93389F8E7A}</a:tableStyleId>
              </a:tblPr>
              <a:tblGrid>
                <a:gridCol w="2372425"/>
                <a:gridCol w="2424225"/>
                <a:gridCol w="2416825"/>
                <a:gridCol w="2462975"/>
                <a:gridCol w="2314500"/>
              </a:tblGrid>
              <a:tr h="194625">
                <a:tc gridSpan="5">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Monthly newsletter</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9EAD3"/>
                    </a:solidFill>
                  </a:tcPr>
                </a:tc>
                <a:tc hMerge="1"/>
                <a:tc hMerge="1"/>
                <a:tc hMerge="1"/>
                <a:tc hMerge="1"/>
              </a:tr>
              <a:tr h="242800">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4">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SSO</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F1EA"/>
                    </a:solidFill>
                  </a:tcPr>
                </a:tc>
                <a:tc hMerge="1"/>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4">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Affiliate projects</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F1EA"/>
                    </a:solidFill>
                  </a:tcPr>
                </a:tc>
                <a:tc hMerge="1"/>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4">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Public aggregated discovery</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F1EA"/>
                    </a:solidFill>
                  </a:tcPr>
                </a:tc>
                <a:tc hMerge="1"/>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3">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Custom URL</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E0E3"/>
                    </a:solidFill>
                  </a:tcPr>
                </a:tc>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3">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Dashboard</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E0E3"/>
                    </a:solidFill>
                  </a:tcPr>
                </a:tc>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3">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Support priority</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E0E3"/>
                    </a:solidFill>
                  </a:tcPr>
                </a:tc>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3">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Discounted training</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E0E3"/>
                    </a:solidFill>
                  </a:tcPr>
                </a:tc>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2">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Quarterly strategy calls</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CFEBF3"/>
                    </a:solidFill>
                  </a:tcPr>
                </a:tc>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1 Training incl</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CFEBF3"/>
                    </a:solidFill>
                  </a:tcPr>
                </a:tc>
                <a:tc>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2 Training incl</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C9DAF8"/>
                    </a:solidFill>
                  </a:tcPr>
                </a:tc>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Integration (up to 80 hours)</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C9DAF8"/>
                    </a:solidFill>
                  </a:tcPr>
                </a:tc>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Discounted dev contracting</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C9DAF8"/>
                    </a:solidFill>
                  </a:tcPr>
                </a:tc>
              </a:tr>
            </a:tbl>
          </a:graphicData>
        </a:graphic>
      </p:graphicFrame>
      <p:pic>
        <p:nvPicPr>
          <p:cNvPr id="1619" name="Google Shape;1619;g127de4957fa_0_655"/>
          <p:cNvPicPr preferRelativeResize="0"/>
          <p:nvPr/>
        </p:nvPicPr>
        <p:blipFill rotWithShape="1">
          <a:blip r:embed="rId3">
            <a:alphaModFix/>
          </a:blip>
          <a:srcRect b="0" l="0" r="0" t="0"/>
          <a:stretch/>
        </p:blipFill>
        <p:spPr>
          <a:xfrm>
            <a:off x="90233" y="899233"/>
            <a:ext cx="11990967" cy="418200"/>
          </a:xfrm>
          <a:prstGeom prst="rect">
            <a:avLst/>
          </a:prstGeom>
          <a:noFill/>
          <a:ln>
            <a:noFill/>
          </a:ln>
        </p:spPr>
      </p:pic>
      <p:pic>
        <p:nvPicPr>
          <p:cNvPr id="1620" name="Google Shape;1620;g127de4957fa_0_655"/>
          <p:cNvPicPr preferRelativeResize="0"/>
          <p:nvPr/>
        </p:nvPicPr>
        <p:blipFill rotWithShape="1">
          <a:blip r:embed="rId4">
            <a:alphaModFix/>
          </a:blip>
          <a:srcRect b="0" l="0" r="0" t="0"/>
          <a:stretch/>
        </p:blipFill>
        <p:spPr>
          <a:xfrm>
            <a:off x="90233" y="1317433"/>
            <a:ext cx="11990965" cy="157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g127de4957fa_0_707"/>
          <p:cNvSpPr txBox="1"/>
          <p:nvPr>
            <p:ph type="title"/>
          </p:nvPr>
        </p:nvSpPr>
        <p:spPr>
          <a:xfrm>
            <a:off x="230733" y="2338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OSFI Interfaces</a:t>
            </a:r>
            <a:endParaRPr/>
          </a:p>
        </p:txBody>
      </p:sp>
      <p:pic>
        <p:nvPicPr>
          <p:cNvPr id="1626" name="Google Shape;1626;g127de4957fa_0_707"/>
          <p:cNvPicPr preferRelativeResize="0"/>
          <p:nvPr/>
        </p:nvPicPr>
        <p:blipFill rotWithShape="1">
          <a:blip r:embed="rId3">
            <a:alphaModFix/>
          </a:blip>
          <a:srcRect b="2769" l="2914" r="3678" t="0"/>
          <a:stretch/>
        </p:blipFill>
        <p:spPr>
          <a:xfrm>
            <a:off x="172233" y="2192233"/>
            <a:ext cx="4108500" cy="2972433"/>
          </a:xfrm>
          <a:prstGeom prst="rect">
            <a:avLst/>
          </a:prstGeom>
          <a:noFill/>
          <a:ln cap="flat" cmpd="sng" w="9525">
            <a:solidFill>
              <a:schemeClr val="dk2"/>
            </a:solidFill>
            <a:prstDash val="solid"/>
            <a:round/>
            <a:headEnd len="sm" w="sm" type="none"/>
            <a:tailEnd len="sm" w="sm" type="none"/>
          </a:ln>
        </p:spPr>
      </p:pic>
      <p:pic>
        <p:nvPicPr>
          <p:cNvPr id="1627" name="Google Shape;1627;g127de4957fa_0_707"/>
          <p:cNvPicPr preferRelativeResize="0"/>
          <p:nvPr/>
        </p:nvPicPr>
        <p:blipFill rotWithShape="1">
          <a:blip r:embed="rId4">
            <a:alphaModFix/>
          </a:blip>
          <a:srcRect b="0" l="0" r="0" t="0"/>
          <a:stretch/>
        </p:blipFill>
        <p:spPr>
          <a:xfrm>
            <a:off x="4496267" y="836367"/>
            <a:ext cx="7695732" cy="4126599"/>
          </a:xfrm>
          <a:prstGeom prst="rect">
            <a:avLst/>
          </a:prstGeom>
          <a:noFill/>
          <a:ln cap="flat" cmpd="sng" w="9525">
            <a:solidFill>
              <a:schemeClr val="dk2"/>
            </a:solidFill>
            <a:prstDash val="solid"/>
            <a:round/>
            <a:headEnd len="sm" w="sm" type="none"/>
            <a:tailEnd len="sm" w="sm" type="none"/>
          </a:ln>
        </p:spPr>
      </p:pic>
      <p:pic>
        <p:nvPicPr>
          <p:cNvPr id="1628" name="Google Shape;1628;g127de4957fa_0_707"/>
          <p:cNvPicPr preferRelativeResize="0"/>
          <p:nvPr/>
        </p:nvPicPr>
        <p:blipFill rotWithShape="1">
          <a:blip r:embed="rId5">
            <a:alphaModFix/>
          </a:blip>
          <a:srcRect b="0" l="0" r="0" t="0"/>
          <a:stretch/>
        </p:blipFill>
        <p:spPr>
          <a:xfrm>
            <a:off x="3658600" y="3307231"/>
            <a:ext cx="5131200" cy="3591867"/>
          </a:xfrm>
          <a:prstGeom prst="rect">
            <a:avLst/>
          </a:prstGeom>
          <a:noFill/>
          <a:ln cap="flat" cmpd="sng" w="9525">
            <a:solidFill>
              <a:schemeClr val="dk2"/>
            </a:solidFill>
            <a:prstDash val="solid"/>
            <a:round/>
            <a:headEnd len="sm" w="sm" type="none"/>
            <a:tailEnd len="sm" w="sm" type="none"/>
          </a:ln>
        </p:spPr>
      </p:pic>
      <p:sp>
        <p:nvSpPr>
          <p:cNvPr id="1629" name="Google Shape;1629;g127de4957fa_0_707"/>
          <p:cNvSpPr txBox="1"/>
          <p:nvPr/>
        </p:nvSpPr>
        <p:spPr>
          <a:xfrm>
            <a:off x="340800" y="1538900"/>
            <a:ext cx="2568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highlight>
                  <a:srgbClr val="CFEBF3"/>
                </a:highlight>
                <a:latin typeface="Arial"/>
                <a:ea typeface="Arial"/>
                <a:cs typeface="Arial"/>
                <a:sym typeface="Arial"/>
              </a:rPr>
              <a:t>SSO Authentication</a:t>
            </a:r>
            <a:endParaRPr b="1" i="0" sz="1900" u="none" cap="none" strike="noStrike">
              <a:solidFill>
                <a:srgbClr val="000000"/>
              </a:solidFill>
              <a:highlight>
                <a:srgbClr val="CFEBF3"/>
              </a:highlight>
              <a:latin typeface="Arial"/>
              <a:ea typeface="Arial"/>
              <a:cs typeface="Arial"/>
              <a:sym typeface="Arial"/>
            </a:endParaRPr>
          </a:p>
        </p:txBody>
      </p:sp>
      <p:sp>
        <p:nvSpPr>
          <p:cNvPr id="1630" name="Google Shape;1630;g127de4957fa_0_707"/>
          <p:cNvSpPr txBox="1"/>
          <p:nvPr/>
        </p:nvSpPr>
        <p:spPr>
          <a:xfrm>
            <a:off x="4590867" y="180867"/>
            <a:ext cx="42609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highlight>
                  <a:srgbClr val="CFEBF3"/>
                </a:highlight>
                <a:latin typeface="Arial"/>
                <a:ea typeface="Arial"/>
                <a:cs typeface="Arial"/>
                <a:sym typeface="Arial"/>
              </a:rPr>
              <a:t>Branded Aggregated Discovery</a:t>
            </a:r>
            <a:endParaRPr b="1" i="0" sz="1900" u="none" cap="none" strike="noStrike">
              <a:solidFill>
                <a:srgbClr val="000000"/>
              </a:solidFill>
              <a:highlight>
                <a:srgbClr val="CFEBF3"/>
              </a:highlight>
              <a:latin typeface="Arial"/>
              <a:ea typeface="Arial"/>
              <a:cs typeface="Arial"/>
              <a:sym typeface="Arial"/>
            </a:endParaRPr>
          </a:p>
        </p:txBody>
      </p:sp>
      <p:sp>
        <p:nvSpPr>
          <p:cNvPr id="1631" name="Google Shape;1631;g127de4957fa_0_707"/>
          <p:cNvSpPr txBox="1"/>
          <p:nvPr/>
        </p:nvSpPr>
        <p:spPr>
          <a:xfrm>
            <a:off x="4812000" y="3411650"/>
            <a:ext cx="2568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highlight>
                  <a:srgbClr val="CFEBF3"/>
                </a:highlight>
                <a:latin typeface="Arial"/>
                <a:ea typeface="Arial"/>
                <a:cs typeface="Arial"/>
                <a:sym typeface="Arial"/>
              </a:rPr>
              <a:t>Dashboard Insights</a:t>
            </a:r>
            <a:endParaRPr b="1" i="0" sz="1900" u="none" cap="none" strike="noStrike">
              <a:solidFill>
                <a:srgbClr val="000000"/>
              </a:solidFill>
              <a:highlight>
                <a:srgbClr val="CFEBF3"/>
              </a:highlight>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g127de4957fa_0_762"/>
          <p:cNvSpPr txBox="1"/>
          <p:nvPr>
            <p:ph type="title"/>
          </p:nvPr>
        </p:nvSpPr>
        <p:spPr>
          <a:xfrm>
            <a:off x="554133" y="791156"/>
            <a:ext cx="151476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OSFI Members</a:t>
            </a:r>
            <a:endParaRPr/>
          </a:p>
        </p:txBody>
      </p:sp>
      <p:pic>
        <p:nvPicPr>
          <p:cNvPr id="1637" name="Google Shape;1637;g127de4957fa_0_762" title="Chart"/>
          <p:cNvPicPr preferRelativeResize="0"/>
          <p:nvPr/>
        </p:nvPicPr>
        <p:blipFill rotWithShape="1">
          <a:blip r:embed="rId3">
            <a:alphaModFix/>
          </a:blip>
          <a:srcRect b="0" l="0" r="0" t="0"/>
          <a:stretch/>
        </p:blipFill>
        <p:spPr>
          <a:xfrm>
            <a:off x="8697367" y="3081300"/>
            <a:ext cx="3404400" cy="3682701"/>
          </a:xfrm>
          <a:prstGeom prst="rect">
            <a:avLst/>
          </a:prstGeom>
          <a:noFill/>
          <a:ln>
            <a:noFill/>
          </a:ln>
        </p:spPr>
      </p:pic>
      <p:pic>
        <p:nvPicPr>
          <p:cNvPr id="1638" name="Google Shape;1638;g127de4957fa_0_762" title="Chart"/>
          <p:cNvPicPr preferRelativeResize="0"/>
          <p:nvPr/>
        </p:nvPicPr>
        <p:blipFill rotWithShape="1">
          <a:blip r:embed="rId4">
            <a:alphaModFix/>
          </a:blip>
          <a:srcRect b="0" l="0" r="0" t="0"/>
          <a:stretch/>
        </p:blipFill>
        <p:spPr>
          <a:xfrm>
            <a:off x="151833" y="2913100"/>
            <a:ext cx="3902899" cy="3861166"/>
          </a:xfrm>
          <a:prstGeom prst="rect">
            <a:avLst/>
          </a:prstGeom>
          <a:noFill/>
          <a:ln>
            <a:noFill/>
          </a:ln>
        </p:spPr>
      </p:pic>
      <p:pic>
        <p:nvPicPr>
          <p:cNvPr id="1639" name="Google Shape;1639;g127de4957fa_0_762" title="Chart"/>
          <p:cNvPicPr preferRelativeResize="0"/>
          <p:nvPr/>
        </p:nvPicPr>
        <p:blipFill rotWithShape="1">
          <a:blip r:embed="rId5">
            <a:alphaModFix/>
          </a:blip>
          <a:srcRect b="0" l="0" r="0" t="0"/>
          <a:stretch/>
        </p:blipFill>
        <p:spPr>
          <a:xfrm>
            <a:off x="3711598" y="422266"/>
            <a:ext cx="5083269" cy="3138933"/>
          </a:xfrm>
          <a:prstGeom prst="rect">
            <a:avLst/>
          </a:prstGeom>
          <a:noFill/>
          <a:ln cap="flat" cmpd="sng" w="9525">
            <a:solidFill>
              <a:schemeClr val="dk2"/>
            </a:solidFill>
            <a:prstDash val="solid"/>
            <a:round/>
            <a:headEnd len="sm" w="sm" type="none"/>
            <a:tailEnd len="sm" w="sm" type="none"/>
          </a:ln>
        </p:spPr>
      </p:pic>
      <p:sp>
        <p:nvSpPr>
          <p:cNvPr id="1640" name="Google Shape;1640;g127de4957fa_0_762"/>
          <p:cNvSpPr txBox="1"/>
          <p:nvPr/>
        </p:nvSpPr>
        <p:spPr>
          <a:xfrm>
            <a:off x="4930600" y="4465567"/>
            <a:ext cx="2117100" cy="1416000"/>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You can go to </a:t>
            </a:r>
            <a:r>
              <a:rPr b="0" i="0" lang="en-US" sz="1900" u="sng" cap="none" strike="noStrike">
                <a:solidFill>
                  <a:schemeClr val="hlink"/>
                </a:solidFill>
                <a:latin typeface="Arial"/>
                <a:ea typeface="Arial"/>
                <a:cs typeface="Arial"/>
                <a:sym typeface="Arial"/>
                <a:hlinkClick r:id="rId6"/>
              </a:rPr>
              <a:t>osf.io/institutions</a:t>
            </a:r>
            <a:r>
              <a:rPr b="0" i="0" lang="en-US" sz="1900" u="none" cap="none" strike="noStrike">
                <a:solidFill>
                  <a:srgbClr val="000000"/>
                </a:solidFill>
                <a:latin typeface="Arial"/>
                <a:ea typeface="Arial"/>
                <a:cs typeface="Arial"/>
                <a:sym typeface="Arial"/>
              </a:rPr>
              <a:t> to see the full list of members</a:t>
            </a:r>
            <a:endParaRPr b="0" i="0" sz="1900" u="none" cap="none" strike="noStrike">
              <a:solidFill>
                <a:srgbClr val="000000"/>
              </a:solidFill>
              <a:latin typeface="Arial"/>
              <a:ea typeface="Arial"/>
              <a:cs typeface="Arial"/>
              <a:sym typeface="Arial"/>
            </a:endParaRPr>
          </a:p>
        </p:txBody>
      </p:sp>
      <p:sp>
        <p:nvSpPr>
          <p:cNvPr id="1641" name="Google Shape;1641;g127de4957fa_0_762"/>
          <p:cNvSpPr txBox="1"/>
          <p:nvPr/>
        </p:nvSpPr>
        <p:spPr>
          <a:xfrm>
            <a:off x="411133" y="1545200"/>
            <a:ext cx="2334900" cy="1046700"/>
          </a:xfrm>
          <a:prstGeom prst="rect">
            <a:avLst/>
          </a:prstGeom>
          <a:solidFill>
            <a:srgbClr val="F4CCCC"/>
          </a:solid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000000"/>
                </a:solidFill>
                <a:latin typeface="Arial"/>
                <a:ea typeface="Arial"/>
                <a:cs typeface="Arial"/>
                <a:sym typeface="Arial"/>
              </a:rPr>
              <a:t>45</a:t>
            </a: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OSFI Members</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g17b66192c4d_0_2956"/>
          <p:cNvSpPr txBox="1"/>
          <p:nvPr>
            <p:ph type="title"/>
          </p:nvPr>
        </p:nvSpPr>
        <p:spPr>
          <a:xfrm>
            <a:off x="354633" y="2428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Partner$ that make it rain!</a:t>
            </a:r>
            <a:endParaRPr/>
          </a:p>
        </p:txBody>
      </p:sp>
      <p:pic>
        <p:nvPicPr>
          <p:cNvPr id="1647" name="Google Shape;1647;g17b66192c4d_0_2956"/>
          <p:cNvPicPr preferRelativeResize="0"/>
          <p:nvPr/>
        </p:nvPicPr>
        <p:blipFill rotWithShape="1">
          <a:blip r:embed="rId3">
            <a:alphaModFix/>
          </a:blip>
          <a:srcRect b="0" l="0" r="0" t="0"/>
          <a:stretch/>
        </p:blipFill>
        <p:spPr>
          <a:xfrm>
            <a:off x="99567" y="1088267"/>
            <a:ext cx="10286966" cy="4916302"/>
          </a:xfrm>
          <a:prstGeom prst="rect">
            <a:avLst/>
          </a:prstGeom>
          <a:noFill/>
          <a:ln>
            <a:noFill/>
          </a:ln>
        </p:spPr>
      </p:pic>
      <p:pic>
        <p:nvPicPr>
          <p:cNvPr id="1648" name="Google Shape;1648;g17b66192c4d_0_2956"/>
          <p:cNvPicPr preferRelativeResize="0"/>
          <p:nvPr/>
        </p:nvPicPr>
        <p:blipFill rotWithShape="1">
          <a:blip r:embed="rId4">
            <a:alphaModFix/>
          </a:blip>
          <a:srcRect b="0" l="0" r="0" t="0"/>
          <a:stretch/>
        </p:blipFill>
        <p:spPr>
          <a:xfrm>
            <a:off x="2135874" y="1088267"/>
            <a:ext cx="9995162" cy="56956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g17b66192c4d_0_2869"/>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OSF Registries</a:t>
            </a:r>
            <a:endParaRPr/>
          </a:p>
        </p:txBody>
      </p:sp>
      <p:sp>
        <p:nvSpPr>
          <p:cNvPr id="1655" name="Google Shape;1655;g17b66192c4d_0_2869"/>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pic>
        <p:nvPicPr>
          <p:cNvPr id="1660" name="Google Shape;1660;g17b66192c4d_0_666"/>
          <p:cNvPicPr preferRelativeResize="0"/>
          <p:nvPr/>
        </p:nvPicPr>
        <p:blipFill rotWithShape="1">
          <a:blip r:embed="rId3">
            <a:alphaModFix/>
          </a:blip>
          <a:srcRect b="6537" l="0" r="0" t="6528"/>
          <a:stretch/>
        </p:blipFill>
        <p:spPr>
          <a:xfrm>
            <a:off x="7588833" y="0"/>
            <a:ext cx="4644769" cy="6858000"/>
          </a:xfrm>
          <a:prstGeom prst="rect">
            <a:avLst/>
          </a:prstGeom>
          <a:noFill/>
          <a:ln>
            <a:noFill/>
          </a:ln>
        </p:spPr>
      </p:pic>
      <p:sp>
        <p:nvSpPr>
          <p:cNvPr id="1661" name="Google Shape;1661;g17b66192c4d_0_666"/>
          <p:cNvSpPr/>
          <p:nvPr/>
        </p:nvSpPr>
        <p:spPr>
          <a:xfrm>
            <a:off x="635000" y="3558580"/>
            <a:ext cx="7178100" cy="2346900"/>
          </a:xfrm>
          <a:prstGeom prst="rect">
            <a:avLst/>
          </a:prstGeom>
          <a:solidFill>
            <a:srgbClr val="ECECEC"/>
          </a:solidFill>
          <a:ln>
            <a:noFill/>
          </a:ln>
          <a:effectLst>
            <a:outerShdw blurRad="57150" rotWithShape="0" algn="bl" dir="2760000" dist="19050">
              <a:srgbClr val="B6B6B8">
                <a:alpha val="40784"/>
              </a:srgbClr>
            </a:outerShdw>
          </a:effectLst>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highlight>
                <a:schemeClr val="lt2"/>
              </a:highlight>
              <a:latin typeface="Helvetica Neue Light"/>
              <a:ea typeface="Helvetica Neue Light"/>
              <a:cs typeface="Helvetica Neue Light"/>
              <a:sym typeface="Helvetica Neue Light"/>
            </a:endParaRPr>
          </a:p>
        </p:txBody>
      </p:sp>
      <p:sp>
        <p:nvSpPr>
          <p:cNvPr id="1662" name="Google Shape;1662;g17b66192c4d_0_666"/>
          <p:cNvSpPr/>
          <p:nvPr/>
        </p:nvSpPr>
        <p:spPr>
          <a:xfrm>
            <a:off x="999400" y="3906533"/>
            <a:ext cx="6589500" cy="16509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3100"/>
              </a:spcBef>
              <a:spcAft>
                <a:spcPts val="0"/>
              </a:spcAft>
              <a:buClr>
                <a:schemeClr val="dk1"/>
              </a:buClr>
              <a:buSzPts val="1500"/>
              <a:buFont typeface="Arial"/>
              <a:buNone/>
            </a:pPr>
            <a:r>
              <a:rPr b="0" i="0" lang="en-US" sz="2300" u="none" cap="none" strike="noStrike">
                <a:solidFill>
                  <a:srgbClr val="263947"/>
                </a:solidFill>
                <a:latin typeface="Open Sans"/>
                <a:ea typeface="Open Sans"/>
                <a:cs typeface="Open Sans"/>
                <a:sym typeface="Open Sans"/>
              </a:rPr>
              <a:t>Community operated registries are customized to meet the standards set by the stakeholders in your community. By launching a registry, you reflect the high expectations of transparency and rigor of your research area. </a:t>
            </a:r>
            <a:endParaRPr b="1" i="0" sz="2900" u="none" cap="none" strike="noStrike">
              <a:solidFill>
                <a:srgbClr val="263947"/>
              </a:solidFill>
              <a:latin typeface="Open Sans"/>
              <a:ea typeface="Open Sans"/>
              <a:cs typeface="Open Sans"/>
              <a:sym typeface="Open Sans"/>
            </a:endParaRPr>
          </a:p>
          <a:p>
            <a:pPr indent="0" lvl="0" marL="0" marR="0" rtl="0" algn="l">
              <a:lnSpc>
                <a:spcPct val="120000"/>
              </a:lnSpc>
              <a:spcBef>
                <a:spcPts val="0"/>
              </a:spcBef>
              <a:spcAft>
                <a:spcPts val="0"/>
              </a:spcAft>
              <a:buClr>
                <a:srgbClr val="6E686F"/>
              </a:buClr>
              <a:buSzPts val="400"/>
              <a:buFont typeface="Montserrat Light"/>
              <a:buNone/>
            </a:pPr>
            <a:r>
              <a:t/>
            </a:r>
            <a:endParaRPr b="0" i="0" sz="1600" u="none" cap="none" strike="noStrike">
              <a:solidFill>
                <a:srgbClr val="263947"/>
              </a:solidFill>
              <a:latin typeface="Open Sans Light"/>
              <a:ea typeface="Open Sans Light"/>
              <a:cs typeface="Open Sans Light"/>
              <a:sym typeface="Open Sans Light"/>
            </a:endParaRPr>
          </a:p>
        </p:txBody>
      </p:sp>
      <p:sp>
        <p:nvSpPr>
          <p:cNvPr id="1663" name="Google Shape;1663;g17b66192c4d_0_666"/>
          <p:cNvSpPr/>
          <p:nvPr/>
        </p:nvSpPr>
        <p:spPr>
          <a:xfrm>
            <a:off x="185533" y="127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1664" name="Google Shape;1664;g17b66192c4d_0_666"/>
          <p:cNvSpPr/>
          <p:nvPr/>
        </p:nvSpPr>
        <p:spPr>
          <a:xfrm>
            <a:off x="698400" y="1084233"/>
            <a:ext cx="7051200" cy="1806000"/>
          </a:xfrm>
          <a:prstGeom prst="rect">
            <a:avLst/>
          </a:prstGeom>
          <a:noFill/>
          <a:ln>
            <a:noFill/>
          </a:ln>
        </p:spPr>
        <p:txBody>
          <a:bodyPr anchorCtr="0" anchor="ctr" bIns="22875" lIns="22875" spcFirstLastPara="1" rIns="22875" wrap="square" tIns="22875">
            <a:noAutofit/>
          </a:bodyPr>
          <a:lstStyle/>
          <a:p>
            <a:pPr indent="0" lvl="0" marL="0" marR="0" rtl="0" algn="l">
              <a:lnSpc>
                <a:spcPct val="100000"/>
              </a:lnSpc>
              <a:spcBef>
                <a:spcPts val="0"/>
              </a:spcBef>
              <a:spcAft>
                <a:spcPts val="0"/>
              </a:spcAft>
              <a:buClr>
                <a:srgbClr val="595457"/>
              </a:buClr>
              <a:buSzPts val="700"/>
              <a:buFont typeface="Montserrat Light"/>
              <a:buNone/>
            </a:pPr>
            <a:r>
              <a:rPr b="0" i="0" lang="en-US" sz="2500" u="none" cap="none" strike="noStrike">
                <a:solidFill>
                  <a:srgbClr val="263947"/>
                </a:solidFill>
                <a:latin typeface="Open Sans Light"/>
                <a:ea typeface="Open Sans Light"/>
                <a:cs typeface="Open Sans Light"/>
                <a:sym typeface="Open Sans Light"/>
              </a:rPr>
              <a:t>Improve Transparency and Rigor of Research</a:t>
            </a:r>
            <a:endParaRPr b="0" i="0" sz="2500" u="none" cap="none" strike="noStrike">
              <a:solidFill>
                <a:srgbClr val="263947"/>
              </a:solidFill>
              <a:latin typeface="Open Sans Light"/>
              <a:ea typeface="Open Sans Light"/>
              <a:cs typeface="Open Sans Light"/>
              <a:sym typeface="Open Sans Light"/>
            </a:endParaRPr>
          </a:p>
          <a:p>
            <a:pPr indent="0" lvl="0" marL="0" marR="0" rtl="0" algn="ctr">
              <a:lnSpc>
                <a:spcPct val="150000"/>
              </a:lnSpc>
              <a:spcBef>
                <a:spcPts val="3100"/>
              </a:spcBef>
              <a:spcAft>
                <a:spcPts val="0"/>
              </a:spcAft>
              <a:buClr>
                <a:schemeClr val="dk1"/>
              </a:buClr>
              <a:buSzPts val="1500"/>
              <a:buFont typeface="Arial"/>
              <a:buNone/>
            </a:pPr>
            <a:r>
              <a:rPr b="1" i="0" lang="en-US" sz="2000" u="none" cap="none" strike="noStrike">
                <a:solidFill>
                  <a:srgbClr val="263947"/>
                </a:solidFill>
                <a:latin typeface="Open Sans"/>
                <a:ea typeface="Open Sans"/>
                <a:cs typeface="Open Sans"/>
                <a:sym typeface="Open Sans"/>
              </a:rPr>
              <a:t>You set the standards. We’ve built the infrastructure.</a:t>
            </a:r>
            <a:endParaRPr b="0" i="0" sz="1700" u="none" cap="none" strike="noStrike">
              <a:solidFill>
                <a:srgbClr val="263947"/>
              </a:solidFill>
              <a:latin typeface="Open Sans"/>
              <a:ea typeface="Open Sans"/>
              <a:cs typeface="Open Sans"/>
              <a:sym typeface="Open Sans"/>
            </a:endParaRPr>
          </a:p>
          <a:p>
            <a:pPr indent="0" lvl="0" marL="0" marR="0" rtl="0" algn="l">
              <a:lnSpc>
                <a:spcPct val="100000"/>
              </a:lnSpc>
              <a:spcBef>
                <a:spcPts val="0"/>
              </a:spcBef>
              <a:spcAft>
                <a:spcPts val="0"/>
              </a:spcAft>
              <a:buClr>
                <a:srgbClr val="595457"/>
              </a:buClr>
              <a:buSzPts val="700"/>
              <a:buFont typeface="Montserrat Light"/>
              <a:buNone/>
            </a:pPr>
            <a:r>
              <a:t/>
            </a:r>
            <a:endParaRPr b="0" i="0" sz="2500" u="none" cap="none" strike="noStrike">
              <a:solidFill>
                <a:srgbClr val="263947"/>
              </a:solidFill>
              <a:latin typeface="Open Sans Light"/>
              <a:ea typeface="Open Sans Light"/>
              <a:cs typeface="Open Sans Light"/>
              <a:sym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g17b66192c4d_0_2851"/>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COS Services?  Memberships?</a:t>
            </a:r>
            <a:endParaRPr/>
          </a:p>
        </p:txBody>
      </p:sp>
      <p:sp>
        <p:nvSpPr>
          <p:cNvPr id="1507" name="Google Shape;1507;g17b66192c4d_0_2851"/>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rPr lang="en-US"/>
              <a:t>What’s all this now?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g17b66192c4d_0_674"/>
          <p:cNvSpPr/>
          <p:nvPr>
            <p:ph idx="2" type="pic"/>
          </p:nvPr>
        </p:nvSpPr>
        <p:spPr>
          <a:xfrm>
            <a:off x="1068400" y="2857500"/>
            <a:ext cx="2436000" cy="3541500"/>
          </a:xfrm>
          <a:prstGeom prst="rect">
            <a:avLst/>
          </a:prstGeom>
          <a:solidFill>
            <a:srgbClr val="F2F2F2"/>
          </a:solidFill>
          <a:ln>
            <a:noFill/>
          </a:ln>
        </p:spPr>
      </p:sp>
      <p:sp>
        <p:nvSpPr>
          <p:cNvPr id="1670" name="Google Shape;1670;g17b66192c4d_0_674"/>
          <p:cNvSpPr/>
          <p:nvPr>
            <p:ph idx="3" type="pic"/>
          </p:nvPr>
        </p:nvSpPr>
        <p:spPr>
          <a:xfrm>
            <a:off x="3760567" y="2857500"/>
            <a:ext cx="2436000" cy="3541500"/>
          </a:xfrm>
          <a:prstGeom prst="rect">
            <a:avLst/>
          </a:prstGeom>
          <a:solidFill>
            <a:srgbClr val="F2F2F2"/>
          </a:solidFill>
          <a:ln>
            <a:noFill/>
          </a:ln>
        </p:spPr>
      </p:sp>
      <p:sp>
        <p:nvSpPr>
          <p:cNvPr id="1671" name="Google Shape;1671;g17b66192c4d_0_674"/>
          <p:cNvSpPr/>
          <p:nvPr>
            <p:ph idx="4" type="pic"/>
          </p:nvPr>
        </p:nvSpPr>
        <p:spPr>
          <a:xfrm>
            <a:off x="6452733" y="2857500"/>
            <a:ext cx="2436000" cy="3541500"/>
          </a:xfrm>
          <a:prstGeom prst="rect">
            <a:avLst/>
          </a:prstGeom>
          <a:solidFill>
            <a:srgbClr val="F2F2F2"/>
          </a:solidFill>
          <a:ln>
            <a:noFill/>
          </a:ln>
        </p:spPr>
      </p:sp>
      <p:sp>
        <p:nvSpPr>
          <p:cNvPr id="1672" name="Google Shape;1672;g17b66192c4d_0_674"/>
          <p:cNvSpPr/>
          <p:nvPr>
            <p:ph idx="5" type="pic"/>
          </p:nvPr>
        </p:nvSpPr>
        <p:spPr>
          <a:xfrm>
            <a:off x="9334500" y="2857500"/>
            <a:ext cx="2234400" cy="3541500"/>
          </a:xfrm>
          <a:prstGeom prst="rect">
            <a:avLst/>
          </a:prstGeom>
          <a:solidFill>
            <a:srgbClr val="F2F2F2"/>
          </a:solidFill>
          <a:ln>
            <a:noFill/>
          </a:ln>
        </p:spPr>
      </p:sp>
      <p:sp>
        <p:nvSpPr>
          <p:cNvPr id="1673" name="Google Shape;1673;g17b66192c4d_0_674"/>
          <p:cNvSpPr txBox="1"/>
          <p:nvPr/>
        </p:nvSpPr>
        <p:spPr>
          <a:xfrm>
            <a:off x="1350533" y="1072333"/>
            <a:ext cx="9966900" cy="16362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2000"/>
              </a:spcBef>
              <a:spcAft>
                <a:spcPts val="0"/>
              </a:spcAft>
              <a:buClr>
                <a:schemeClr val="dk1"/>
              </a:buClr>
              <a:buSzPts val="1500"/>
              <a:buFont typeface="Arial"/>
              <a:buNone/>
            </a:pPr>
            <a:r>
              <a:rPr b="1" i="0" lang="en-US" sz="3100" u="none" cap="none" strike="noStrike">
                <a:solidFill>
                  <a:srgbClr val="263947"/>
                </a:solidFill>
                <a:highlight>
                  <a:srgbClr val="FFFFFF"/>
                </a:highlight>
                <a:latin typeface="Open Sans"/>
                <a:ea typeface="Open Sans"/>
                <a:cs typeface="Open Sans"/>
                <a:sym typeface="Open Sans"/>
              </a:rPr>
              <a:t>A community-driven, open source service to improve research rigor and accelerate progress</a:t>
            </a:r>
            <a:endParaRPr b="1" i="0" sz="3100" u="none" cap="none" strike="noStrike">
              <a:solidFill>
                <a:srgbClr val="263947"/>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1674" name="Google Shape;1674;g17b66192c4d_0_674"/>
          <p:cNvSpPr/>
          <p:nvPr/>
        </p:nvSpPr>
        <p:spPr>
          <a:xfrm>
            <a:off x="185533" y="127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1675" name="Google Shape;1675;g17b66192c4d_0_674"/>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6" name="Google Shape;1676;g17b66192c4d_0_674"/>
          <p:cNvPicPr preferRelativeResize="0"/>
          <p:nvPr/>
        </p:nvPicPr>
        <p:blipFill rotWithShape="1">
          <a:blip r:embed="rId3">
            <a:alphaModFix/>
          </a:blip>
          <a:srcRect b="0" l="0" r="0" t="0"/>
          <a:stretch/>
        </p:blipFill>
        <p:spPr>
          <a:xfrm>
            <a:off x="10909033" y="345867"/>
            <a:ext cx="589534" cy="5925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g17b66192c4d_0_685"/>
          <p:cNvSpPr/>
          <p:nvPr/>
        </p:nvSpPr>
        <p:spPr>
          <a:xfrm>
            <a:off x="8494367" y="3427200"/>
            <a:ext cx="3273900" cy="2478300"/>
          </a:xfrm>
          <a:prstGeom prst="rect">
            <a:avLst/>
          </a:prstGeom>
          <a:solidFill>
            <a:srgbClr val="D2ECF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g17b66192c4d_0_685"/>
          <p:cNvSpPr/>
          <p:nvPr/>
        </p:nvSpPr>
        <p:spPr>
          <a:xfrm>
            <a:off x="1267933" y="3427200"/>
            <a:ext cx="3273900" cy="2478300"/>
          </a:xfrm>
          <a:prstGeom prst="rect">
            <a:avLst/>
          </a:prstGeom>
          <a:solidFill>
            <a:srgbClr val="D2ECF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g17b66192c4d_0_685"/>
          <p:cNvSpPr/>
          <p:nvPr/>
        </p:nvSpPr>
        <p:spPr>
          <a:xfrm>
            <a:off x="4850367" y="3427200"/>
            <a:ext cx="3273900" cy="2478300"/>
          </a:xfrm>
          <a:prstGeom prst="rect">
            <a:avLst/>
          </a:prstGeom>
          <a:solidFill>
            <a:srgbClr val="D2ECF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g17b66192c4d_0_685"/>
          <p:cNvSpPr/>
          <p:nvPr>
            <p:ph idx="2" type="pic"/>
          </p:nvPr>
        </p:nvSpPr>
        <p:spPr>
          <a:xfrm>
            <a:off x="1270000" y="3497262"/>
            <a:ext cx="3124500" cy="2408400"/>
          </a:xfrm>
          <a:prstGeom prst="rect">
            <a:avLst/>
          </a:prstGeom>
          <a:solidFill>
            <a:schemeClr val="lt1"/>
          </a:solidFill>
          <a:ln>
            <a:noFill/>
          </a:ln>
        </p:spPr>
      </p:sp>
      <p:sp>
        <p:nvSpPr>
          <p:cNvPr id="1685" name="Google Shape;1685;g17b66192c4d_0_685"/>
          <p:cNvSpPr/>
          <p:nvPr>
            <p:ph idx="3" type="pic"/>
          </p:nvPr>
        </p:nvSpPr>
        <p:spPr>
          <a:xfrm>
            <a:off x="4851400" y="3497262"/>
            <a:ext cx="3124500" cy="2408400"/>
          </a:xfrm>
          <a:prstGeom prst="rect">
            <a:avLst/>
          </a:prstGeom>
          <a:solidFill>
            <a:schemeClr val="lt1"/>
          </a:solidFill>
          <a:ln>
            <a:noFill/>
          </a:ln>
        </p:spPr>
      </p:sp>
      <p:sp>
        <p:nvSpPr>
          <p:cNvPr id="1686" name="Google Shape;1686;g17b66192c4d_0_685"/>
          <p:cNvSpPr/>
          <p:nvPr>
            <p:ph idx="4" type="pic"/>
          </p:nvPr>
        </p:nvSpPr>
        <p:spPr>
          <a:xfrm>
            <a:off x="8534400" y="3497262"/>
            <a:ext cx="3124500" cy="2408400"/>
          </a:xfrm>
          <a:prstGeom prst="rect">
            <a:avLst/>
          </a:prstGeom>
          <a:solidFill>
            <a:schemeClr val="lt1"/>
          </a:solidFill>
          <a:ln>
            <a:noFill/>
          </a:ln>
        </p:spPr>
      </p:sp>
      <p:sp>
        <p:nvSpPr>
          <p:cNvPr id="1687" name="Google Shape;1687;g17b66192c4d_0_685"/>
          <p:cNvSpPr/>
          <p:nvPr/>
        </p:nvSpPr>
        <p:spPr>
          <a:xfrm>
            <a:off x="256133" y="189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1688" name="Google Shape;1688;g17b66192c4d_0_685"/>
          <p:cNvSpPr txBox="1"/>
          <p:nvPr/>
        </p:nvSpPr>
        <p:spPr>
          <a:xfrm>
            <a:off x="1269967" y="1031033"/>
            <a:ext cx="32739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Helvetica Neue Light"/>
                <a:ea typeface="Helvetica Neue Light"/>
                <a:cs typeface="Helvetica Neue Light"/>
                <a:sym typeface="Helvetica Neue Light"/>
              </a:rPr>
              <a:t>Benefits</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1689" name="Google Shape;1689;g17b66192c4d_0_685"/>
          <p:cNvSpPr txBox="1"/>
          <p:nvPr/>
        </p:nvSpPr>
        <p:spPr>
          <a:xfrm>
            <a:off x="1681067" y="1495900"/>
            <a:ext cx="9195900" cy="1723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3100"/>
              </a:spcBef>
              <a:spcAft>
                <a:spcPts val="0"/>
              </a:spcAft>
              <a:buClr>
                <a:srgbClr val="000000"/>
              </a:buClr>
              <a:buSzPts val="2400"/>
              <a:buFont typeface="Arial"/>
              <a:buNone/>
            </a:pPr>
            <a:r>
              <a:rPr b="0" i="0" lang="en-US" sz="2400" u="none" cap="none" strike="noStrike">
                <a:solidFill>
                  <a:srgbClr val="263947"/>
                </a:solidFill>
                <a:latin typeface="Open Sans"/>
                <a:ea typeface="Open Sans"/>
                <a:cs typeface="Open Sans"/>
                <a:sym typeface="Open Sans"/>
              </a:rPr>
              <a:t>Community operated registries are customized to meet the standards set by the stakeholders in your community. By launching a registry, you reflect the high expectations of transparency and rigor of your research area.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1690" name="Google Shape;1690;g17b66192c4d_0_685"/>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1" name="Google Shape;1691;g17b66192c4d_0_685"/>
          <p:cNvPicPr preferRelativeResize="0"/>
          <p:nvPr/>
        </p:nvPicPr>
        <p:blipFill rotWithShape="1">
          <a:blip r:embed="rId3">
            <a:alphaModFix/>
          </a:blip>
          <a:srcRect b="0" l="0" r="0" t="0"/>
          <a:stretch/>
        </p:blipFill>
        <p:spPr>
          <a:xfrm>
            <a:off x="10909033" y="345867"/>
            <a:ext cx="589534" cy="5925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g17b66192c4d_0_699"/>
          <p:cNvSpPr/>
          <p:nvPr>
            <p:ph idx="2" type="pic"/>
          </p:nvPr>
        </p:nvSpPr>
        <p:spPr>
          <a:xfrm>
            <a:off x="689533" y="3497267"/>
            <a:ext cx="3625200" cy="2408400"/>
          </a:xfrm>
          <a:prstGeom prst="rect">
            <a:avLst/>
          </a:prstGeom>
          <a:solidFill>
            <a:srgbClr val="D8E1E2"/>
          </a:solidFill>
          <a:ln>
            <a:noFill/>
          </a:ln>
        </p:spPr>
      </p:sp>
      <p:sp>
        <p:nvSpPr>
          <p:cNvPr id="1697" name="Google Shape;1697;g17b66192c4d_0_699"/>
          <p:cNvSpPr/>
          <p:nvPr>
            <p:ph idx="3" type="pic"/>
          </p:nvPr>
        </p:nvSpPr>
        <p:spPr>
          <a:xfrm>
            <a:off x="4851400" y="3497262"/>
            <a:ext cx="3124500" cy="2408400"/>
          </a:xfrm>
          <a:prstGeom prst="rect">
            <a:avLst/>
          </a:prstGeom>
          <a:solidFill>
            <a:srgbClr val="D8E1E2"/>
          </a:solidFill>
          <a:ln>
            <a:noFill/>
          </a:ln>
        </p:spPr>
      </p:sp>
      <p:sp>
        <p:nvSpPr>
          <p:cNvPr id="1698" name="Google Shape;1698;g17b66192c4d_0_699"/>
          <p:cNvSpPr/>
          <p:nvPr>
            <p:ph idx="4" type="pic"/>
          </p:nvPr>
        </p:nvSpPr>
        <p:spPr>
          <a:xfrm>
            <a:off x="8432800" y="3497267"/>
            <a:ext cx="3514500" cy="2408400"/>
          </a:xfrm>
          <a:prstGeom prst="rect">
            <a:avLst/>
          </a:prstGeom>
          <a:solidFill>
            <a:srgbClr val="D8E1E2"/>
          </a:solidFill>
          <a:ln>
            <a:noFill/>
          </a:ln>
        </p:spPr>
      </p:sp>
      <p:sp>
        <p:nvSpPr>
          <p:cNvPr id="1699" name="Google Shape;1699;g17b66192c4d_0_699"/>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0" name="Google Shape;1700;g17b66192c4d_0_699"/>
          <p:cNvPicPr preferRelativeResize="0"/>
          <p:nvPr/>
        </p:nvPicPr>
        <p:blipFill rotWithShape="1">
          <a:blip r:embed="rId3">
            <a:alphaModFix/>
          </a:blip>
          <a:srcRect b="0" l="0" r="0" t="0"/>
          <a:stretch/>
        </p:blipFill>
        <p:spPr>
          <a:xfrm>
            <a:off x="10909033" y="345867"/>
            <a:ext cx="589534" cy="592534"/>
          </a:xfrm>
          <a:prstGeom prst="rect">
            <a:avLst/>
          </a:prstGeom>
          <a:noFill/>
          <a:ln>
            <a:noFill/>
          </a:ln>
        </p:spPr>
      </p:pic>
      <p:sp>
        <p:nvSpPr>
          <p:cNvPr id="1701" name="Google Shape;1701;g17b66192c4d_0_699"/>
          <p:cNvSpPr/>
          <p:nvPr/>
        </p:nvSpPr>
        <p:spPr>
          <a:xfrm>
            <a:off x="256133" y="189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1702" name="Google Shape;1702;g17b66192c4d_0_699"/>
          <p:cNvSpPr txBox="1"/>
          <p:nvPr/>
        </p:nvSpPr>
        <p:spPr>
          <a:xfrm>
            <a:off x="1835967" y="1588767"/>
            <a:ext cx="7766700" cy="1092900"/>
          </a:xfrm>
          <a:prstGeom prst="rect">
            <a:avLst/>
          </a:prstGeom>
          <a:noFill/>
          <a:ln>
            <a:noFill/>
          </a:ln>
        </p:spPr>
        <p:txBody>
          <a:bodyPr anchorCtr="0" anchor="t" bIns="121900" lIns="121900" spcFirstLastPara="1" rIns="121900" wrap="square" tIns="121900">
            <a:spAutoFit/>
          </a:bodyPr>
          <a:lstStyle/>
          <a:p>
            <a:pPr indent="0" lvl="0" marL="0" marR="0" rtl="0" algn="ctr">
              <a:lnSpc>
                <a:spcPct val="150000"/>
              </a:lnSpc>
              <a:spcBef>
                <a:spcPts val="3100"/>
              </a:spcBef>
              <a:spcAft>
                <a:spcPts val="0"/>
              </a:spcAft>
              <a:buClr>
                <a:schemeClr val="dk1"/>
              </a:buClr>
              <a:buSzPts val="1500"/>
              <a:buFont typeface="Arial"/>
              <a:buNone/>
            </a:pPr>
            <a:r>
              <a:rPr b="0" i="0" lang="en-US" sz="2400" u="none" cap="none" strike="noStrike">
                <a:solidFill>
                  <a:srgbClr val="263947"/>
                </a:solidFill>
                <a:highlight>
                  <a:srgbClr val="FFFFFF"/>
                </a:highlight>
                <a:latin typeface="Open Sans"/>
                <a:ea typeface="Open Sans"/>
                <a:cs typeface="Open Sans"/>
                <a:sym typeface="Open Sans"/>
              </a:rPr>
              <a:t>Empowering communities to improve research rigor.</a:t>
            </a:r>
            <a:endParaRPr b="0" i="0" sz="2400" u="none" cap="none" strike="noStrike">
              <a:solidFill>
                <a:srgbClr val="263947"/>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pic>
        <p:nvPicPr>
          <p:cNvPr id="1707" name="Google Shape;1707;g17b66192c4d_0_709"/>
          <p:cNvPicPr preferRelativeResize="0"/>
          <p:nvPr/>
        </p:nvPicPr>
        <p:blipFill rotWithShape="1">
          <a:blip r:embed="rId3">
            <a:alphaModFix/>
          </a:blip>
          <a:srcRect b="0" l="0" r="0" t="0"/>
          <a:stretch/>
        </p:blipFill>
        <p:spPr>
          <a:xfrm>
            <a:off x="256133" y="3198433"/>
            <a:ext cx="11785603" cy="2783408"/>
          </a:xfrm>
          <a:prstGeom prst="rect">
            <a:avLst/>
          </a:prstGeom>
          <a:noFill/>
          <a:ln>
            <a:noFill/>
          </a:ln>
        </p:spPr>
      </p:pic>
      <p:sp>
        <p:nvSpPr>
          <p:cNvPr id="1708" name="Google Shape;1708;g17b66192c4d_0_709"/>
          <p:cNvSpPr txBox="1"/>
          <p:nvPr/>
        </p:nvSpPr>
        <p:spPr>
          <a:xfrm>
            <a:off x="541900" y="6092533"/>
            <a:ext cx="11402400" cy="5850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263947"/>
                </a:solidFill>
                <a:latin typeface="Open Sans"/>
                <a:ea typeface="Open Sans"/>
                <a:cs typeface="Open Sans"/>
                <a:sym typeface="Open Sans"/>
              </a:rPr>
              <a:t>*Discount criteria: Discounted prices are applied until registry moderation, logic forms functionality, and outcome reporting are made available. Base price will resume at the time of registry renewal, and for any new registries launched after that time. (Expected in 2023)</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1709" name="Google Shape;1709;g17b66192c4d_0_709"/>
          <p:cNvSpPr/>
          <p:nvPr/>
        </p:nvSpPr>
        <p:spPr>
          <a:xfrm>
            <a:off x="256133" y="189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1710" name="Google Shape;1710;g17b66192c4d_0_709"/>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1" name="Google Shape;1711;g17b66192c4d_0_709"/>
          <p:cNvPicPr preferRelativeResize="0"/>
          <p:nvPr/>
        </p:nvPicPr>
        <p:blipFill rotWithShape="1">
          <a:blip r:embed="rId4">
            <a:alphaModFix/>
          </a:blip>
          <a:srcRect b="0" l="0" r="0" t="0"/>
          <a:stretch/>
        </p:blipFill>
        <p:spPr>
          <a:xfrm>
            <a:off x="10909033" y="345867"/>
            <a:ext cx="589534" cy="592534"/>
          </a:xfrm>
          <a:prstGeom prst="rect">
            <a:avLst/>
          </a:prstGeom>
          <a:noFill/>
          <a:ln>
            <a:noFill/>
          </a:ln>
        </p:spPr>
      </p:pic>
      <p:sp>
        <p:nvSpPr>
          <p:cNvPr id="1712" name="Google Shape;1712;g17b66192c4d_0_709"/>
          <p:cNvSpPr txBox="1"/>
          <p:nvPr/>
        </p:nvSpPr>
        <p:spPr>
          <a:xfrm>
            <a:off x="1856633" y="1382167"/>
            <a:ext cx="6858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Open Sans"/>
                <a:ea typeface="Open Sans"/>
                <a:cs typeface="Open Sans"/>
                <a:sym typeface="Open Sans"/>
              </a:rPr>
              <a:t>Shared infrastructure, is sustainable infrastructure</a:t>
            </a:r>
            <a:endParaRPr b="1" i="0" sz="1900" u="none" cap="none" strike="noStrike">
              <a:solidFill>
                <a:srgbClr val="000000"/>
              </a:solidFill>
              <a:latin typeface="Open Sans"/>
              <a:ea typeface="Open Sans"/>
              <a:cs typeface="Open Sans"/>
              <a:sym typeface="Open Sans"/>
            </a:endParaRPr>
          </a:p>
        </p:txBody>
      </p:sp>
      <p:sp>
        <p:nvSpPr>
          <p:cNvPr id="1713" name="Google Shape;1713;g17b66192c4d_0_709"/>
          <p:cNvSpPr txBox="1"/>
          <p:nvPr/>
        </p:nvSpPr>
        <p:spPr>
          <a:xfrm>
            <a:off x="1888400" y="2075950"/>
            <a:ext cx="8907900" cy="538800"/>
          </a:xfrm>
          <a:prstGeom prst="rect">
            <a:avLst/>
          </a:prstGeom>
          <a:solidFill>
            <a:srgbClr val="259594"/>
          </a:solid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Open Sans Light"/>
                <a:ea typeface="Open Sans Light"/>
                <a:cs typeface="Open Sans Light"/>
                <a:sym typeface="Open Sans Light"/>
              </a:rPr>
              <a:t>COS believes in shared investment in open source, community infrastructure</a:t>
            </a:r>
            <a:endParaRPr b="0" i="0" sz="19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pic>
        <p:nvPicPr>
          <p:cNvPr id="1718" name="Google Shape;1718;g17b66192c4d_0_719"/>
          <p:cNvPicPr preferRelativeResize="0"/>
          <p:nvPr/>
        </p:nvPicPr>
        <p:blipFill rotWithShape="1">
          <a:blip r:embed="rId3">
            <a:alphaModFix/>
          </a:blip>
          <a:srcRect b="0" l="0" r="0" t="0"/>
          <a:stretch/>
        </p:blipFill>
        <p:spPr>
          <a:xfrm>
            <a:off x="3176200" y="893533"/>
            <a:ext cx="8605930" cy="5630470"/>
          </a:xfrm>
          <a:prstGeom prst="rect">
            <a:avLst/>
          </a:prstGeom>
          <a:noFill/>
          <a:ln>
            <a:noFill/>
          </a:ln>
        </p:spPr>
      </p:pic>
      <p:sp>
        <p:nvSpPr>
          <p:cNvPr id="1719" name="Google Shape;1719;g17b66192c4d_0_719"/>
          <p:cNvSpPr/>
          <p:nvPr/>
        </p:nvSpPr>
        <p:spPr>
          <a:xfrm>
            <a:off x="256133" y="881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1720" name="Google Shape;1720;g17b66192c4d_0_719"/>
          <p:cNvSpPr/>
          <p:nvPr/>
        </p:nvSpPr>
        <p:spPr>
          <a:xfrm>
            <a:off x="11209533" y="881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1" name="Google Shape;1721;g17b66192c4d_0_719"/>
          <p:cNvPicPr preferRelativeResize="0"/>
          <p:nvPr/>
        </p:nvPicPr>
        <p:blipFill rotWithShape="1">
          <a:blip r:embed="rId4">
            <a:alphaModFix/>
          </a:blip>
          <a:srcRect b="0" l="0" r="0" t="0"/>
          <a:stretch/>
        </p:blipFill>
        <p:spPr>
          <a:xfrm>
            <a:off x="11322167" y="199267"/>
            <a:ext cx="589534" cy="59253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ge77a3e67f9_0_2590"/>
          <p:cNvSpPr txBox="1"/>
          <p:nvPr>
            <p:ph type="title"/>
          </p:nvPr>
        </p:nvSpPr>
        <p:spPr>
          <a:xfrm>
            <a:off x="319433" y="420300"/>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a:t>OSF Registrations Overview</a:t>
            </a:r>
            <a:endParaRPr/>
          </a:p>
        </p:txBody>
      </p:sp>
      <p:sp>
        <p:nvSpPr>
          <p:cNvPr id="1727" name="Google Shape;1727;ge77a3e67f9_0_2590"/>
          <p:cNvSpPr txBox="1"/>
          <p:nvPr>
            <p:ph idx="1" type="body"/>
          </p:nvPr>
        </p:nvSpPr>
        <p:spPr>
          <a:xfrm>
            <a:off x="229400" y="1183900"/>
            <a:ext cx="5085900" cy="5493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b="1" lang="en-US" sz="1900"/>
              <a:t>10 different form templates currently offered</a:t>
            </a:r>
            <a:endParaRPr b="1" sz="1900"/>
          </a:p>
          <a:p>
            <a:pPr indent="0" lvl="0" marL="0" rtl="0" algn="l">
              <a:lnSpc>
                <a:spcPct val="115000"/>
              </a:lnSpc>
              <a:spcBef>
                <a:spcPts val="2100"/>
              </a:spcBef>
              <a:spcAft>
                <a:spcPts val="0"/>
              </a:spcAft>
              <a:buSzPts val="2400"/>
              <a:buNone/>
            </a:pPr>
            <a:r>
              <a:rPr lang="en-US" sz="1300">
                <a:solidFill>
                  <a:srgbClr val="000000"/>
                </a:solidFill>
                <a:latin typeface="Open Sans"/>
                <a:ea typeface="Open Sans"/>
                <a:cs typeface="Open Sans"/>
                <a:sym typeface="Open Sans"/>
              </a:rPr>
              <a:t>   OSF Preregistration</a:t>
            </a:r>
            <a:endParaRPr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latin typeface="Open Sans"/>
                <a:ea typeface="Open Sans"/>
                <a:cs typeface="Open Sans"/>
                <a:sym typeface="Open Sans"/>
              </a:rPr>
              <a:t>   Open-Ended Registration</a:t>
            </a:r>
            <a:endParaRPr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b="1" lang="en-US" sz="1300">
                <a:solidFill>
                  <a:srgbClr val="000000"/>
                </a:solidFill>
                <a:latin typeface="Open Sans"/>
                <a:ea typeface="Open Sans"/>
                <a:cs typeface="Open Sans"/>
                <a:sym typeface="Open Sans"/>
              </a:rPr>
              <a:t>Qualitative (new)</a:t>
            </a:r>
            <a:endParaRPr b="1"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b="1" lang="en-US" sz="1300">
                <a:solidFill>
                  <a:srgbClr val="000000"/>
                </a:solidFill>
                <a:latin typeface="Open Sans"/>
                <a:ea typeface="Open Sans"/>
                <a:cs typeface="Open Sans"/>
                <a:sym typeface="Open Sans"/>
              </a:rPr>
              <a:t>Secondary Data Preregistration (new)</a:t>
            </a:r>
            <a:endParaRPr b="1"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latin typeface="Open Sans"/>
                <a:ea typeface="Open Sans"/>
                <a:cs typeface="Open Sans"/>
                <a:sym typeface="Open Sans"/>
              </a:rPr>
              <a:t>   Registered Report Protocol Registration</a:t>
            </a:r>
            <a:endParaRPr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latin typeface="Open Sans"/>
                <a:ea typeface="Open Sans"/>
                <a:cs typeface="Open Sans"/>
                <a:sym typeface="Open Sans"/>
              </a:rPr>
              <a:t>   Preregistration Template from AsPredicted.org</a:t>
            </a:r>
            <a:endParaRPr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highlight>
                  <a:srgbClr val="FFFFFF"/>
                </a:highlight>
                <a:latin typeface="Open Sans"/>
                <a:ea typeface="Open Sans"/>
                <a:cs typeface="Open Sans"/>
                <a:sym typeface="Open Sans"/>
              </a:rPr>
              <a:t>   OSF-Standard Pre-Data Collection Registration</a:t>
            </a:r>
            <a:endParaRPr sz="1300">
              <a:solidFill>
                <a:srgbClr val="000000"/>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highlight>
                  <a:srgbClr val="FFFFFF"/>
                </a:highlight>
                <a:latin typeface="Open Sans"/>
                <a:ea typeface="Open Sans"/>
                <a:cs typeface="Open Sans"/>
                <a:sym typeface="Open Sans"/>
              </a:rPr>
              <a:t>   Replication Recipe Post-Completion</a:t>
            </a:r>
            <a:endParaRPr sz="1300">
              <a:solidFill>
                <a:srgbClr val="000000"/>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highlight>
                  <a:srgbClr val="FFFFFF"/>
                </a:highlight>
                <a:latin typeface="Open Sans"/>
                <a:ea typeface="Open Sans"/>
                <a:cs typeface="Open Sans"/>
                <a:sym typeface="Open Sans"/>
              </a:rPr>
              <a:t>   Replication Recipe Pre-Registration</a:t>
            </a:r>
            <a:endParaRPr sz="1300">
              <a:solidFill>
                <a:srgbClr val="000000"/>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highlight>
                  <a:srgbClr val="FFFFFF"/>
                </a:highlight>
                <a:latin typeface="Open Sans"/>
                <a:ea typeface="Open Sans"/>
                <a:cs typeface="Open Sans"/>
                <a:sym typeface="Open Sans"/>
              </a:rPr>
              <a:t>   PreRegistration in Social Psychology </a:t>
            </a:r>
            <a:endParaRPr sz="1300">
              <a:solidFill>
                <a:srgbClr val="000000"/>
              </a:solidFill>
              <a:highlight>
                <a:srgbClr val="FFFFFF"/>
              </a:highlight>
              <a:latin typeface="Open Sans"/>
              <a:ea typeface="Open Sans"/>
              <a:cs typeface="Open Sans"/>
              <a:sym typeface="Open Sans"/>
            </a:endParaRPr>
          </a:p>
          <a:p>
            <a:pPr indent="0" lvl="0" marL="0" rtl="0" algn="l">
              <a:lnSpc>
                <a:spcPct val="150000"/>
              </a:lnSpc>
              <a:spcBef>
                <a:spcPts val="0"/>
              </a:spcBef>
              <a:spcAft>
                <a:spcPts val="0"/>
              </a:spcAft>
              <a:buSzPts val="2400"/>
              <a:buNone/>
            </a:pPr>
            <a:r>
              <a:t/>
            </a:r>
            <a:endParaRPr sz="1900">
              <a:solidFill>
                <a:srgbClr val="000000"/>
              </a:solidFill>
              <a:highlight>
                <a:srgbClr val="FFFFFF"/>
              </a:highlight>
            </a:endParaRPr>
          </a:p>
          <a:p>
            <a:pPr indent="0" lvl="0" marL="0" rtl="0" algn="l">
              <a:lnSpc>
                <a:spcPct val="150000"/>
              </a:lnSpc>
              <a:spcBef>
                <a:spcPts val="2100"/>
              </a:spcBef>
              <a:spcAft>
                <a:spcPts val="0"/>
              </a:spcAft>
              <a:buSzPts val="2400"/>
              <a:buNone/>
            </a:pPr>
            <a:r>
              <a:rPr b="1" lang="en-US" sz="1900">
                <a:solidFill>
                  <a:srgbClr val="000000"/>
                </a:solidFill>
                <a:highlight>
                  <a:srgbClr val="FFFFFF"/>
                </a:highlight>
              </a:rPr>
              <a:t>12 different form templates discoverable at </a:t>
            </a:r>
            <a:r>
              <a:rPr lang="en-US" sz="1900" u="sng">
                <a:solidFill>
                  <a:schemeClr val="hlink"/>
                </a:solidFill>
                <a:highlight>
                  <a:srgbClr val="FFFFFF"/>
                </a:highlight>
                <a:hlinkClick r:id="rId3"/>
              </a:rPr>
              <a:t>osf.io/registries/discover</a:t>
            </a:r>
            <a:r>
              <a:rPr lang="en-US" sz="1900">
                <a:solidFill>
                  <a:srgbClr val="000000"/>
                </a:solidFill>
                <a:highlight>
                  <a:srgbClr val="FFFFFF"/>
                </a:highlight>
              </a:rPr>
              <a:t>  </a:t>
            </a:r>
            <a:endParaRPr sz="1900">
              <a:solidFill>
                <a:srgbClr val="000000"/>
              </a:solidFill>
              <a:highlight>
                <a:srgbClr val="FFFFFF"/>
              </a:highlight>
            </a:endParaRPr>
          </a:p>
          <a:p>
            <a:pPr indent="0" lvl="0" marL="0" rtl="0" algn="l">
              <a:lnSpc>
                <a:spcPct val="115000"/>
              </a:lnSpc>
              <a:spcBef>
                <a:spcPts val="2100"/>
              </a:spcBef>
              <a:spcAft>
                <a:spcPts val="0"/>
              </a:spcAft>
              <a:buSzPts val="2400"/>
              <a:buNone/>
            </a:pPr>
            <a:r>
              <a:rPr lang="en-US" sz="1300">
                <a:solidFill>
                  <a:schemeClr val="dk1"/>
                </a:solidFill>
                <a:highlight>
                  <a:srgbClr val="FFFFFF"/>
                </a:highlight>
                <a:latin typeface="Open Sans"/>
                <a:ea typeface="Open Sans"/>
                <a:cs typeface="Open Sans"/>
                <a:sym typeface="Open Sans"/>
              </a:rPr>
              <a:t>   </a:t>
            </a:r>
            <a:endParaRPr sz="1300">
              <a:solidFill>
                <a:schemeClr val="dk1"/>
              </a:solidFill>
              <a:highlight>
                <a:srgbClr val="FFFFFF"/>
              </a:highlight>
              <a:latin typeface="Open Sans"/>
              <a:ea typeface="Open Sans"/>
              <a:cs typeface="Open Sans"/>
              <a:sym typeface="Open Sans"/>
            </a:endParaRPr>
          </a:p>
        </p:txBody>
      </p:sp>
      <p:pic>
        <p:nvPicPr>
          <p:cNvPr id="1728" name="Google Shape;1728;ge77a3e67f9_0_2590" title="Chart"/>
          <p:cNvPicPr preferRelativeResize="0"/>
          <p:nvPr/>
        </p:nvPicPr>
        <p:blipFill rotWithShape="1">
          <a:blip r:embed="rId4">
            <a:alphaModFix/>
          </a:blip>
          <a:srcRect b="0" l="0" r="0" t="0"/>
          <a:stretch/>
        </p:blipFill>
        <p:spPr>
          <a:xfrm>
            <a:off x="5157900" y="1593298"/>
            <a:ext cx="6724350" cy="4157879"/>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g127de4957fa_0_0"/>
          <p:cNvSpPr/>
          <p:nvPr/>
        </p:nvSpPr>
        <p:spPr>
          <a:xfrm>
            <a:off x="1548000" y="4130653"/>
            <a:ext cx="2952900" cy="891900"/>
          </a:xfrm>
          <a:prstGeom prst="homePlate">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Registration Updates</a:t>
            </a:r>
            <a:endParaRPr b="0" i="0" sz="1900" u="none" cap="none" strike="noStrike">
              <a:solidFill>
                <a:srgbClr val="FFFFFF"/>
              </a:solidFill>
              <a:latin typeface="Roboto"/>
              <a:ea typeface="Roboto"/>
              <a:cs typeface="Roboto"/>
              <a:sym typeface="Roboto"/>
            </a:endParaRPr>
          </a:p>
        </p:txBody>
      </p:sp>
      <p:sp>
        <p:nvSpPr>
          <p:cNvPr id="1734" name="Google Shape;1734;g127de4957fa_0_0"/>
          <p:cNvSpPr/>
          <p:nvPr/>
        </p:nvSpPr>
        <p:spPr>
          <a:xfrm>
            <a:off x="3999100" y="4130367"/>
            <a:ext cx="2751900" cy="891900"/>
          </a:xfrm>
          <a:prstGeom prst="chevron">
            <a:avLst>
              <a:gd fmla="val 50000" name="adj"/>
            </a:avLst>
          </a:prstGeom>
          <a:solidFill>
            <a:srgbClr val="1B786E"/>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Roboto"/>
                <a:ea typeface="Roboto"/>
                <a:cs typeface="Roboto"/>
                <a:sym typeface="Roboto"/>
              </a:rPr>
              <a:t>Outcome Reporting</a:t>
            </a:r>
            <a:endParaRPr b="0" i="0" sz="1900" u="none" cap="none" strike="noStrike">
              <a:solidFill>
                <a:srgbClr val="FFFFFF"/>
              </a:solidFill>
              <a:latin typeface="Roboto"/>
              <a:ea typeface="Roboto"/>
              <a:cs typeface="Roboto"/>
              <a:sym typeface="Roboto"/>
            </a:endParaRPr>
          </a:p>
        </p:txBody>
      </p:sp>
      <p:sp>
        <p:nvSpPr>
          <p:cNvPr id="1735" name="Google Shape;1735;g127de4957fa_0_0"/>
          <p:cNvSpPr/>
          <p:nvPr/>
        </p:nvSpPr>
        <p:spPr>
          <a:xfrm>
            <a:off x="6237000" y="4130367"/>
            <a:ext cx="2751900" cy="891900"/>
          </a:xfrm>
          <a:prstGeom prst="chevron">
            <a:avLst>
              <a:gd fmla="val 50000" name="adj"/>
            </a:avLst>
          </a:prstGeom>
          <a:solidFill>
            <a:srgbClr val="1D7E7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Form Logic</a:t>
            </a:r>
            <a:endParaRPr b="0" i="0" sz="1900" u="none" cap="none" strike="noStrike">
              <a:solidFill>
                <a:srgbClr val="FFFFFF"/>
              </a:solidFill>
              <a:latin typeface="Roboto"/>
              <a:ea typeface="Roboto"/>
              <a:cs typeface="Roboto"/>
              <a:sym typeface="Roboto"/>
            </a:endParaRPr>
          </a:p>
        </p:txBody>
      </p:sp>
      <p:sp>
        <p:nvSpPr>
          <p:cNvPr id="1736" name="Google Shape;1736;g127de4957fa_0_0"/>
          <p:cNvSpPr/>
          <p:nvPr/>
        </p:nvSpPr>
        <p:spPr>
          <a:xfrm>
            <a:off x="8475134" y="4130367"/>
            <a:ext cx="2751900" cy="891900"/>
          </a:xfrm>
          <a:prstGeom prst="chevron">
            <a:avLst>
              <a:gd fmla="val 50000" name="adj"/>
            </a:avLst>
          </a:prstGeom>
          <a:solidFill>
            <a:srgbClr val="1F887E"/>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File Metadata</a:t>
            </a:r>
            <a:endParaRPr b="0" i="0" sz="1900" u="none" cap="none" strike="noStrike">
              <a:solidFill>
                <a:srgbClr val="FFFFFF"/>
              </a:solidFill>
              <a:latin typeface="Roboto"/>
              <a:ea typeface="Roboto"/>
              <a:cs typeface="Roboto"/>
              <a:sym typeface="Roboto"/>
            </a:endParaRPr>
          </a:p>
        </p:txBody>
      </p:sp>
      <p:sp>
        <p:nvSpPr>
          <p:cNvPr id="1737" name="Google Shape;1737;g127de4957fa_0_0"/>
          <p:cNvSpPr txBox="1"/>
          <p:nvPr/>
        </p:nvSpPr>
        <p:spPr>
          <a:xfrm>
            <a:off x="1260167" y="1704500"/>
            <a:ext cx="6912000" cy="630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Helvetica Neue"/>
                <a:ea typeface="Helvetica Neue"/>
                <a:cs typeface="Helvetica Neue"/>
                <a:sym typeface="Helvetica Neue"/>
              </a:rPr>
              <a:t>Registration Roadmap</a:t>
            </a:r>
            <a:endParaRPr b="1" i="0" sz="2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pic>
        <p:nvPicPr>
          <p:cNvPr id="1742" name="Google Shape;1742;g17b66192c4d_0_3263"/>
          <p:cNvPicPr preferRelativeResize="0"/>
          <p:nvPr/>
        </p:nvPicPr>
        <p:blipFill rotWithShape="1">
          <a:blip r:embed="rId3">
            <a:alphaModFix/>
          </a:blip>
          <a:srcRect b="0" l="0" r="0" t="0"/>
          <a:stretch/>
        </p:blipFill>
        <p:spPr>
          <a:xfrm>
            <a:off x="2793672" y="203200"/>
            <a:ext cx="6727532" cy="3225801"/>
          </a:xfrm>
          <a:prstGeom prst="rect">
            <a:avLst/>
          </a:prstGeom>
          <a:noFill/>
          <a:ln>
            <a:noFill/>
          </a:ln>
        </p:spPr>
      </p:pic>
      <p:pic>
        <p:nvPicPr>
          <p:cNvPr id="1743" name="Google Shape;1743;g17b66192c4d_0_3263"/>
          <p:cNvPicPr preferRelativeResize="0"/>
          <p:nvPr/>
        </p:nvPicPr>
        <p:blipFill rotWithShape="1">
          <a:blip r:embed="rId4">
            <a:alphaModFix/>
          </a:blip>
          <a:srcRect b="0" l="0" r="0" t="0"/>
          <a:stretch/>
        </p:blipFill>
        <p:spPr>
          <a:xfrm>
            <a:off x="3002350" y="3617201"/>
            <a:ext cx="6310175" cy="30225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g17b66192c4d_0_2875"/>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OSF Collections</a:t>
            </a:r>
            <a:endParaRPr/>
          </a:p>
        </p:txBody>
      </p:sp>
      <p:sp>
        <p:nvSpPr>
          <p:cNvPr id="1750" name="Google Shape;1750;g17b66192c4d_0_2875"/>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g17b66192c4d_0_1962"/>
          <p:cNvSpPr/>
          <p:nvPr/>
        </p:nvSpPr>
        <p:spPr>
          <a:xfrm>
            <a:off x="8368100" y="52600"/>
            <a:ext cx="3878700" cy="6800700"/>
          </a:xfrm>
          <a:prstGeom prst="rect">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g17b66192c4d_0_1962"/>
          <p:cNvSpPr/>
          <p:nvPr/>
        </p:nvSpPr>
        <p:spPr>
          <a:xfrm>
            <a:off x="635000" y="3558580"/>
            <a:ext cx="7178100" cy="2346900"/>
          </a:xfrm>
          <a:prstGeom prst="rect">
            <a:avLst/>
          </a:prstGeom>
          <a:solidFill>
            <a:srgbClr val="ECECEC"/>
          </a:solidFill>
          <a:ln>
            <a:noFill/>
          </a:ln>
          <a:effectLst>
            <a:outerShdw blurRad="57150" rotWithShape="0" algn="bl" dir="2760000" dist="19050">
              <a:srgbClr val="B6B6B8">
                <a:alpha val="40784"/>
              </a:srgbClr>
            </a:outerShdw>
          </a:effectLst>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highlight>
                <a:schemeClr val="lt2"/>
              </a:highlight>
              <a:latin typeface="Helvetica Neue Light"/>
              <a:ea typeface="Helvetica Neue Light"/>
              <a:cs typeface="Helvetica Neue Light"/>
              <a:sym typeface="Helvetica Neue Light"/>
            </a:endParaRPr>
          </a:p>
        </p:txBody>
      </p:sp>
      <p:sp>
        <p:nvSpPr>
          <p:cNvPr id="1757" name="Google Shape;1757;g17b66192c4d_0_1962"/>
          <p:cNvSpPr/>
          <p:nvPr/>
        </p:nvSpPr>
        <p:spPr>
          <a:xfrm>
            <a:off x="999400" y="3906533"/>
            <a:ext cx="6589500" cy="16509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3100"/>
              </a:spcBef>
              <a:spcAft>
                <a:spcPts val="0"/>
              </a:spcAft>
              <a:buClr>
                <a:schemeClr val="dk1"/>
              </a:buClr>
              <a:buSzPts val="1500"/>
              <a:buFont typeface="Arial"/>
              <a:buNone/>
            </a:pPr>
            <a:r>
              <a:rPr b="0" i="0" lang="en-US" sz="2400" u="none" cap="none" strike="noStrike">
                <a:solidFill>
                  <a:schemeClr val="dk1"/>
                </a:solidFill>
                <a:latin typeface="Open Sans"/>
                <a:ea typeface="Open Sans"/>
                <a:cs typeface="Open Sans"/>
                <a:sym typeface="Open Sans"/>
              </a:rPr>
              <a:t>A solution for funders, journals, societies, communities, organizations, and other groups in need of building and searching collections of related OSF projects.</a:t>
            </a:r>
            <a:endParaRPr b="1" i="0" sz="2900" u="none" cap="none" strike="noStrike">
              <a:solidFill>
                <a:schemeClr val="dk1"/>
              </a:solidFill>
              <a:latin typeface="Open Sans"/>
              <a:ea typeface="Open Sans"/>
              <a:cs typeface="Open Sans"/>
              <a:sym typeface="Open Sans"/>
            </a:endParaRPr>
          </a:p>
          <a:p>
            <a:pPr indent="0" lvl="0" marL="0" marR="0" rtl="0" algn="l">
              <a:lnSpc>
                <a:spcPct val="120000"/>
              </a:lnSpc>
              <a:spcBef>
                <a:spcPts val="0"/>
              </a:spcBef>
              <a:spcAft>
                <a:spcPts val="0"/>
              </a:spcAft>
              <a:buClr>
                <a:srgbClr val="6E686F"/>
              </a:buClr>
              <a:buSzPts val="400"/>
              <a:buFont typeface="Montserrat Light"/>
              <a:buNone/>
            </a:pPr>
            <a:r>
              <a:t/>
            </a:r>
            <a:endParaRPr b="0" i="0" sz="1600" u="none" cap="none" strike="noStrike">
              <a:solidFill>
                <a:srgbClr val="263947"/>
              </a:solidFill>
              <a:latin typeface="Open Sans Light"/>
              <a:ea typeface="Open Sans Light"/>
              <a:cs typeface="Open Sans Light"/>
              <a:sym typeface="Open Sans Light"/>
            </a:endParaRPr>
          </a:p>
        </p:txBody>
      </p:sp>
      <p:sp>
        <p:nvSpPr>
          <p:cNvPr id="1758" name="Google Shape;1758;g17b66192c4d_0_1962"/>
          <p:cNvSpPr/>
          <p:nvPr/>
        </p:nvSpPr>
        <p:spPr>
          <a:xfrm>
            <a:off x="1435233" y="1472833"/>
            <a:ext cx="43668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COLLECTIONS</a:t>
            </a:r>
            <a:endParaRPr b="1" i="0" sz="800" u="none" cap="none" strike="noStrike">
              <a:solidFill>
                <a:srgbClr val="263947"/>
              </a:solidFill>
              <a:latin typeface="Open Sans"/>
              <a:ea typeface="Open Sans"/>
              <a:cs typeface="Open Sans"/>
              <a:sym typeface="Open Sans"/>
            </a:endParaRPr>
          </a:p>
        </p:txBody>
      </p:sp>
      <p:sp>
        <p:nvSpPr>
          <p:cNvPr id="1759" name="Google Shape;1759;g17b66192c4d_0_1962"/>
          <p:cNvSpPr/>
          <p:nvPr/>
        </p:nvSpPr>
        <p:spPr>
          <a:xfrm>
            <a:off x="698400" y="1084233"/>
            <a:ext cx="7051200" cy="1806000"/>
          </a:xfrm>
          <a:prstGeom prst="rect">
            <a:avLst/>
          </a:prstGeom>
          <a:noFill/>
          <a:ln>
            <a:noFill/>
          </a:ln>
        </p:spPr>
        <p:txBody>
          <a:bodyPr anchorCtr="0" anchor="ctr" bIns="22875" lIns="22875" spcFirstLastPara="1" rIns="22875" wrap="square" tIns="22875">
            <a:noAutofit/>
          </a:bodyPr>
          <a:lstStyle/>
          <a:p>
            <a:pPr indent="0" lvl="0" marL="0" marR="0" rtl="0" algn="ctr">
              <a:lnSpc>
                <a:spcPct val="150000"/>
              </a:lnSpc>
              <a:spcBef>
                <a:spcPts val="3100"/>
              </a:spcBef>
              <a:spcAft>
                <a:spcPts val="0"/>
              </a:spcAft>
              <a:buClr>
                <a:schemeClr val="dk1"/>
              </a:buClr>
              <a:buSzPts val="1500"/>
              <a:buFont typeface="Arial"/>
              <a:buNone/>
            </a:pPr>
            <a:r>
              <a:t/>
            </a:r>
            <a:endParaRPr b="0" i="0" sz="1700" u="none" cap="none" strike="noStrike">
              <a:solidFill>
                <a:srgbClr val="263947"/>
              </a:solidFill>
              <a:latin typeface="Open Sans"/>
              <a:ea typeface="Open Sans"/>
              <a:cs typeface="Open Sans"/>
              <a:sym typeface="Open Sans"/>
            </a:endParaRPr>
          </a:p>
          <a:p>
            <a:pPr indent="0" lvl="0" marL="0" marR="0" rtl="0" algn="l">
              <a:lnSpc>
                <a:spcPct val="100000"/>
              </a:lnSpc>
              <a:spcBef>
                <a:spcPts val="0"/>
              </a:spcBef>
              <a:spcAft>
                <a:spcPts val="0"/>
              </a:spcAft>
              <a:buClr>
                <a:srgbClr val="595457"/>
              </a:buClr>
              <a:buSzPts val="700"/>
              <a:buFont typeface="Montserrat Light"/>
              <a:buNone/>
            </a:pPr>
            <a:r>
              <a:t/>
            </a:r>
            <a:endParaRPr b="0" i="0" sz="2500" u="none" cap="none" strike="noStrike">
              <a:solidFill>
                <a:srgbClr val="263947"/>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ge77a3e67f9_0_169"/>
          <p:cNvSpPr txBox="1"/>
          <p:nvPr>
            <p:ph type="title"/>
          </p:nvPr>
        </p:nvSpPr>
        <p:spPr>
          <a:xfrm>
            <a:off x="229933" y="3870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OSF Adoption</a:t>
            </a:r>
            <a:endParaRPr/>
          </a:p>
        </p:txBody>
      </p:sp>
      <p:pic>
        <p:nvPicPr>
          <p:cNvPr id="1513" name="Google Shape;1513;ge77a3e67f9_0_169" title="Chart"/>
          <p:cNvPicPr preferRelativeResize="0"/>
          <p:nvPr/>
        </p:nvPicPr>
        <p:blipFill rotWithShape="1">
          <a:blip r:embed="rId3">
            <a:alphaModFix/>
          </a:blip>
          <a:srcRect b="0" l="0" r="0" t="0"/>
          <a:stretch/>
        </p:blipFill>
        <p:spPr>
          <a:xfrm>
            <a:off x="1883840" y="1288825"/>
            <a:ext cx="8424312" cy="520904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pic>
        <p:nvPicPr>
          <p:cNvPr id="1764" name="Google Shape;1764;g17b66192c4d_0_1970"/>
          <p:cNvPicPr preferRelativeResize="0"/>
          <p:nvPr/>
        </p:nvPicPr>
        <p:blipFill rotWithShape="1">
          <a:blip r:embed="rId3">
            <a:alphaModFix/>
          </a:blip>
          <a:srcRect b="6537" l="0" r="0" t="6528"/>
          <a:stretch/>
        </p:blipFill>
        <p:spPr>
          <a:xfrm>
            <a:off x="7303133" y="0"/>
            <a:ext cx="4930466" cy="6858000"/>
          </a:xfrm>
          <a:prstGeom prst="rect">
            <a:avLst/>
          </a:prstGeom>
          <a:noFill/>
          <a:ln>
            <a:noFill/>
          </a:ln>
        </p:spPr>
      </p:pic>
      <p:sp>
        <p:nvSpPr>
          <p:cNvPr id="1765" name="Google Shape;1765;g17b66192c4d_0_1970"/>
          <p:cNvSpPr/>
          <p:nvPr/>
        </p:nvSpPr>
        <p:spPr>
          <a:xfrm>
            <a:off x="635000" y="3558580"/>
            <a:ext cx="7178100" cy="2346900"/>
          </a:xfrm>
          <a:prstGeom prst="rect">
            <a:avLst/>
          </a:prstGeom>
          <a:solidFill>
            <a:srgbClr val="ECECEC"/>
          </a:solidFill>
          <a:ln>
            <a:noFill/>
          </a:ln>
          <a:effectLst>
            <a:outerShdw blurRad="57150" rotWithShape="0" algn="bl" dir="2760000" dist="19050">
              <a:srgbClr val="B6B6B8">
                <a:alpha val="40784"/>
              </a:srgbClr>
            </a:outerShdw>
          </a:effectLst>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highlight>
                <a:schemeClr val="lt2"/>
              </a:highlight>
              <a:latin typeface="Helvetica Neue Light"/>
              <a:ea typeface="Helvetica Neue Light"/>
              <a:cs typeface="Helvetica Neue Light"/>
              <a:sym typeface="Helvetica Neue Light"/>
            </a:endParaRPr>
          </a:p>
        </p:txBody>
      </p:sp>
      <p:sp>
        <p:nvSpPr>
          <p:cNvPr id="1766" name="Google Shape;1766;g17b66192c4d_0_1970"/>
          <p:cNvSpPr/>
          <p:nvPr/>
        </p:nvSpPr>
        <p:spPr>
          <a:xfrm>
            <a:off x="1270000" y="3906539"/>
            <a:ext cx="5907900" cy="16509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Clr>
                <a:srgbClr val="6E686F"/>
              </a:buClr>
              <a:buSzPts val="400"/>
              <a:buFont typeface="Montserrat Light"/>
              <a:buNone/>
            </a:pPr>
            <a:r>
              <a:rPr b="0" i="0" lang="en-US" sz="1600" u="none" cap="none" strike="noStrike">
                <a:solidFill>
                  <a:srgbClr val="263947"/>
                </a:solidFill>
                <a:latin typeface="Open Sans Light"/>
                <a:ea typeface="Open Sans Light"/>
                <a:cs typeface="Open Sans Light"/>
                <a:sym typeface="Open Sans Light"/>
              </a:rPr>
              <a:t>Researchers are more likely to adopt reproducible practices when they are backed by community leadership and support. Learn about the groups, institutions, and funders partnering with COS to equip their researchers with open infrastructure, methods, and training.</a:t>
            </a:r>
            <a:endParaRPr b="0" i="0" sz="1600" u="none" cap="none" strike="noStrike">
              <a:solidFill>
                <a:srgbClr val="263947"/>
              </a:solidFill>
              <a:latin typeface="Open Sans Light"/>
              <a:ea typeface="Open Sans Light"/>
              <a:cs typeface="Open Sans Light"/>
              <a:sym typeface="Open Sans Light"/>
            </a:endParaRPr>
          </a:p>
        </p:txBody>
      </p:sp>
      <p:sp>
        <p:nvSpPr>
          <p:cNvPr id="1767" name="Google Shape;1767;g17b66192c4d_0_1970"/>
          <p:cNvSpPr/>
          <p:nvPr/>
        </p:nvSpPr>
        <p:spPr>
          <a:xfrm>
            <a:off x="1270000" y="793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Communities</a:t>
            </a:r>
            <a:endParaRPr b="1" i="0" sz="800" u="none" cap="none" strike="noStrike">
              <a:solidFill>
                <a:srgbClr val="263947"/>
              </a:solidFill>
              <a:latin typeface="Open Sans"/>
              <a:ea typeface="Open Sans"/>
              <a:cs typeface="Open Sans"/>
              <a:sym typeface="Open Sans"/>
            </a:endParaRPr>
          </a:p>
        </p:txBody>
      </p:sp>
      <p:sp>
        <p:nvSpPr>
          <p:cNvPr id="1768" name="Google Shape;1768;g17b66192c4d_0_1970"/>
          <p:cNvSpPr/>
          <p:nvPr/>
        </p:nvSpPr>
        <p:spPr>
          <a:xfrm>
            <a:off x="1270000" y="2158365"/>
            <a:ext cx="4445100" cy="769500"/>
          </a:xfrm>
          <a:prstGeom prst="rect">
            <a:avLst/>
          </a:prstGeom>
          <a:noFill/>
          <a:ln>
            <a:noFill/>
          </a:ln>
        </p:spPr>
        <p:txBody>
          <a:bodyPr anchorCtr="0" anchor="ctr" bIns="22875" lIns="22875" spcFirstLastPara="1" rIns="22875" wrap="square" tIns="22875">
            <a:noAutofit/>
          </a:bodyPr>
          <a:lstStyle/>
          <a:p>
            <a:pPr indent="0" lvl="0" marL="0" marR="0" rtl="0" algn="l">
              <a:lnSpc>
                <a:spcPct val="100000"/>
              </a:lnSpc>
              <a:spcBef>
                <a:spcPts val="0"/>
              </a:spcBef>
              <a:spcAft>
                <a:spcPts val="0"/>
              </a:spcAft>
              <a:buClr>
                <a:srgbClr val="595457"/>
              </a:buClr>
              <a:buSzPts val="700"/>
              <a:buFont typeface="Montserrat Light"/>
              <a:buNone/>
            </a:pPr>
            <a:r>
              <a:rPr b="0" i="0" lang="en-US" sz="2500" u="none" cap="none" strike="noStrike">
                <a:solidFill>
                  <a:srgbClr val="263947"/>
                </a:solidFill>
                <a:latin typeface="Open Sans Light"/>
                <a:ea typeface="Open Sans Light"/>
                <a:cs typeface="Open Sans Light"/>
                <a:sym typeface="Open Sans Light"/>
              </a:rPr>
              <a:t>Communities enabling open practices</a:t>
            </a:r>
            <a:endParaRPr b="0" i="0" sz="2500" u="none" cap="none" strike="noStrike">
              <a:solidFill>
                <a:srgbClr val="263947"/>
              </a:solidFill>
              <a:latin typeface="Open Sans Light"/>
              <a:ea typeface="Open Sans Light"/>
              <a:cs typeface="Open Sans Light"/>
              <a:sym typeface="Open San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g17b66192c4d_0_1978"/>
          <p:cNvSpPr/>
          <p:nvPr/>
        </p:nvSpPr>
        <p:spPr>
          <a:xfrm>
            <a:off x="0" y="4673600"/>
            <a:ext cx="12192000" cy="2184300"/>
          </a:xfrm>
          <a:prstGeom prst="rect">
            <a:avLst/>
          </a:prstGeom>
          <a:solidFill>
            <a:srgbClr val="D6D6D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g17b66192c4d_0_1978"/>
          <p:cNvSpPr/>
          <p:nvPr/>
        </p:nvSpPr>
        <p:spPr>
          <a:xfrm>
            <a:off x="1195767" y="2149333"/>
            <a:ext cx="3081600" cy="3338400"/>
          </a:xfrm>
          <a:prstGeom prst="rect">
            <a:avLst/>
          </a:prstGeom>
          <a:noFill/>
          <a:ln>
            <a:noFill/>
          </a:ln>
        </p:spPr>
        <p:txBody>
          <a:bodyPr anchorCtr="0" anchor="t" bIns="22875" lIns="22875" spcFirstLastPara="1" rIns="22875" wrap="square" tIns="22875">
            <a:noAutofit/>
          </a:bodyPr>
          <a:lstStyle/>
          <a:p>
            <a:pPr indent="0" lvl="0" marL="0" marR="0" rtl="0" algn="l">
              <a:lnSpc>
                <a:spcPct val="120000"/>
              </a:lnSpc>
              <a:spcBef>
                <a:spcPts val="0"/>
              </a:spcBef>
              <a:spcAft>
                <a:spcPts val="0"/>
              </a:spcAft>
              <a:buClr>
                <a:srgbClr val="595457"/>
              </a:buClr>
              <a:buSzPts val="400"/>
              <a:buFont typeface="Montserrat Light"/>
              <a:buNone/>
            </a:pPr>
            <a:r>
              <a:rPr b="0" i="0" lang="en-US" sz="1300" u="none" cap="none" strike="noStrike">
                <a:solidFill>
                  <a:srgbClr val="263947"/>
                </a:solidFill>
                <a:latin typeface="Open Sans Light"/>
                <a:ea typeface="Open Sans Light"/>
                <a:cs typeface="Open Sans Light"/>
                <a:sym typeface="Open Sans Light"/>
              </a:rPr>
              <a:t>Researchers and stakeholders around the world rely on trusted infrastructure and workflows to enable their efforts to conduct rigorous, transparent research.</a:t>
            </a:r>
            <a:endParaRPr b="0" i="0" sz="1300" u="none" cap="none" strike="noStrike">
              <a:solidFill>
                <a:srgbClr val="263947"/>
              </a:solidFill>
              <a:latin typeface="Open Sans Light"/>
              <a:ea typeface="Open Sans Light"/>
              <a:cs typeface="Open Sans Light"/>
              <a:sym typeface="Open Sans Light"/>
            </a:endParaRPr>
          </a:p>
          <a:p>
            <a:pPr indent="0" lvl="0" marL="0" marR="0" rtl="0" algn="l">
              <a:lnSpc>
                <a:spcPct val="120000"/>
              </a:lnSpc>
              <a:spcBef>
                <a:spcPts val="0"/>
              </a:spcBef>
              <a:spcAft>
                <a:spcPts val="0"/>
              </a:spcAft>
              <a:buClr>
                <a:srgbClr val="595457"/>
              </a:buClr>
              <a:buSzPts val="400"/>
              <a:buFont typeface="Montserrat Light"/>
              <a:buNone/>
            </a:pPr>
            <a:r>
              <a:rPr b="0" i="0" lang="en-US" sz="1300" u="none" cap="none" strike="noStrike">
                <a:solidFill>
                  <a:srgbClr val="263947"/>
                </a:solidFill>
                <a:latin typeface="Open Sans Light"/>
                <a:ea typeface="Open Sans Light"/>
                <a:cs typeface="Open Sans Light"/>
                <a:sym typeface="Open Sans Light"/>
              </a:rPr>
              <a:t>COS provides open-source, public goods infrastructure and customizable solutions for groups to cultivate culture change in their own communities.</a:t>
            </a:r>
            <a:endParaRPr b="0" i="0" sz="1300" u="none" cap="none" strike="noStrike">
              <a:solidFill>
                <a:srgbClr val="263947"/>
              </a:solidFill>
              <a:latin typeface="Open Sans Light"/>
              <a:ea typeface="Open Sans Light"/>
              <a:cs typeface="Open Sans Light"/>
              <a:sym typeface="Open Sans Light"/>
            </a:endParaRPr>
          </a:p>
        </p:txBody>
      </p:sp>
      <p:sp>
        <p:nvSpPr>
          <p:cNvPr id="1775" name="Google Shape;1775;g17b66192c4d_0_1978"/>
          <p:cNvSpPr/>
          <p:nvPr/>
        </p:nvSpPr>
        <p:spPr>
          <a:xfrm>
            <a:off x="1195767" y="1046767"/>
            <a:ext cx="3895500" cy="769500"/>
          </a:xfrm>
          <a:prstGeom prst="rect">
            <a:avLst/>
          </a:prstGeom>
          <a:noFill/>
          <a:ln>
            <a:noFill/>
          </a:ln>
        </p:spPr>
        <p:txBody>
          <a:bodyPr anchorCtr="0" anchor="t" bIns="22875" lIns="22875" spcFirstLastPara="1" rIns="22875" wrap="square" tIns="22875">
            <a:noAutofit/>
          </a:bodyPr>
          <a:lstStyle/>
          <a:p>
            <a:pPr indent="0" lvl="0" marL="0" marR="0" rtl="0" algn="l">
              <a:lnSpc>
                <a:spcPct val="100000"/>
              </a:lnSpc>
              <a:spcBef>
                <a:spcPts val="0"/>
              </a:spcBef>
              <a:spcAft>
                <a:spcPts val="0"/>
              </a:spcAft>
              <a:buClr>
                <a:srgbClr val="595457"/>
              </a:buClr>
              <a:buSzPts val="700"/>
              <a:buFont typeface="Montserrat Light"/>
              <a:buNone/>
            </a:pPr>
            <a:r>
              <a:rPr b="0" i="0" lang="en-US" sz="2400" u="none" cap="none" strike="noStrike">
                <a:solidFill>
                  <a:srgbClr val="274142"/>
                </a:solidFill>
                <a:latin typeface="Open Sans Light"/>
                <a:ea typeface="Open Sans Light"/>
                <a:cs typeface="Open Sans Light"/>
                <a:sym typeface="Open Sans Light"/>
              </a:rPr>
              <a:t>Infrastructure for culture change</a:t>
            </a:r>
            <a:endParaRPr b="0" i="0" sz="2400" u="none" cap="none" strike="noStrike">
              <a:solidFill>
                <a:srgbClr val="274142"/>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595457"/>
              </a:buClr>
              <a:buSzPts val="700"/>
              <a:buFont typeface="Montserrat Light"/>
              <a:buNone/>
            </a:pPr>
            <a:r>
              <a:t/>
            </a:r>
            <a:endParaRPr b="0" i="0" sz="2400" u="none" cap="none" strike="noStrike">
              <a:solidFill>
                <a:srgbClr val="274142"/>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595457"/>
              </a:buClr>
              <a:buSzPts val="700"/>
              <a:buFont typeface="Montserrat Light"/>
              <a:buNone/>
            </a:pPr>
            <a:r>
              <a:t/>
            </a:r>
            <a:endParaRPr b="0" i="0" sz="2400" u="none" cap="none" strike="noStrike">
              <a:solidFill>
                <a:srgbClr val="274142"/>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595457"/>
              </a:buClr>
              <a:buSzPts val="700"/>
              <a:buFont typeface="Montserrat Light"/>
              <a:buNone/>
            </a:pPr>
            <a:r>
              <a:t/>
            </a:r>
            <a:endParaRPr b="0" i="0" sz="2400" u="none" cap="none" strike="noStrike">
              <a:solidFill>
                <a:srgbClr val="274142"/>
              </a:solidFill>
              <a:latin typeface="Open Sans Light"/>
              <a:ea typeface="Open Sans Light"/>
              <a:cs typeface="Open Sans Light"/>
              <a:sym typeface="Open Sans Light"/>
            </a:endParaRPr>
          </a:p>
        </p:txBody>
      </p:sp>
      <p:sp>
        <p:nvSpPr>
          <p:cNvPr id="1776" name="Google Shape;1776;g17b66192c4d_0_1978"/>
          <p:cNvSpPr txBox="1"/>
          <p:nvPr/>
        </p:nvSpPr>
        <p:spPr>
          <a:xfrm>
            <a:off x="877600" y="322667"/>
            <a:ext cx="6138900" cy="374400"/>
          </a:xfrm>
          <a:prstGeom prst="rect">
            <a:avLst/>
          </a:prstGeom>
          <a:noFill/>
          <a:ln>
            <a:noFill/>
          </a:ln>
        </p:spPr>
        <p:txBody>
          <a:bodyPr anchorCtr="0" anchor="t" bIns="121900" lIns="121900" spcFirstLastPara="1" rIns="121900" wrap="square" tIns="121900">
            <a:noAutofit/>
          </a:bodyPr>
          <a:lstStyle/>
          <a:p>
            <a:pPr indent="0" lvl="0" marL="0" marR="0" rtl="0" algn="l">
              <a:lnSpc>
                <a:spcPct val="120000"/>
              </a:lnSpc>
              <a:spcBef>
                <a:spcPts val="0"/>
              </a:spcBef>
              <a:spcAft>
                <a:spcPts val="0"/>
              </a:spcAft>
              <a:buClr>
                <a:srgbClr val="595457"/>
              </a:buClr>
              <a:buSzPts val="400"/>
              <a:buFont typeface="Montserrat Light"/>
              <a:buNone/>
            </a:pPr>
            <a:r>
              <a:rPr b="0" i="0" lang="en-US" sz="1300" u="none" cap="none" strike="noStrike">
                <a:solidFill>
                  <a:srgbClr val="263947"/>
                </a:solidFill>
                <a:latin typeface="Open Sans Light"/>
                <a:ea typeface="Open Sans Light"/>
                <a:cs typeface="Open Sans Light"/>
                <a:sym typeface="Open Sans Light"/>
              </a:rPr>
              <a:t>OPEN SCIENCE INFRASTRUCTURE, TOOLS, AND SERVICES</a:t>
            </a:r>
            <a:endParaRPr b="0" i="0" sz="1500" u="none" cap="none" strike="noStrike">
              <a:solidFill>
                <a:srgbClr val="263947"/>
              </a:solidFill>
              <a:latin typeface="Open Sans Light"/>
              <a:ea typeface="Open Sans Light"/>
              <a:cs typeface="Open Sans Light"/>
              <a:sym typeface="Open Sans Light"/>
            </a:endParaRPr>
          </a:p>
        </p:txBody>
      </p:sp>
      <p:pic>
        <p:nvPicPr>
          <p:cNvPr id="1777" name="Google Shape;1777;g17b66192c4d_0_1978">
            <a:hlinkClick r:id="rId3"/>
          </p:cNvPr>
          <p:cNvPicPr preferRelativeResize="0"/>
          <p:nvPr/>
        </p:nvPicPr>
        <p:blipFill rotWithShape="1">
          <a:blip r:embed="rId4">
            <a:alphaModFix/>
          </a:blip>
          <a:srcRect b="0" l="0" r="0" t="0"/>
          <a:stretch/>
        </p:blipFill>
        <p:spPr>
          <a:xfrm>
            <a:off x="5810267" y="843501"/>
            <a:ext cx="5288300" cy="4489033"/>
          </a:xfrm>
          <a:prstGeom prst="rect">
            <a:avLst/>
          </a:prstGeom>
          <a:noFill/>
          <a:ln>
            <a:noFill/>
          </a:ln>
          <a:effectLst>
            <a:outerShdw blurRad="57150" rotWithShape="0" algn="bl" dir="5400000" dist="19050">
              <a:srgbClr val="999999">
                <a:alpha val="49803"/>
              </a:srgbClr>
            </a:outerShdw>
          </a:effectLst>
        </p:spPr>
      </p:pic>
      <p:sp>
        <p:nvSpPr>
          <p:cNvPr id="1778" name="Google Shape;1778;g17b66192c4d_0_1978"/>
          <p:cNvSpPr txBox="1"/>
          <p:nvPr/>
        </p:nvSpPr>
        <p:spPr>
          <a:xfrm>
            <a:off x="5450367" y="5397533"/>
            <a:ext cx="5966700" cy="302100"/>
          </a:xfrm>
          <a:prstGeom prst="rect">
            <a:avLst/>
          </a:prstGeom>
          <a:noFill/>
          <a:ln>
            <a:noFill/>
          </a:ln>
        </p:spPr>
        <p:txBody>
          <a:bodyPr anchorCtr="0" anchor="t" bIns="121900" lIns="121900" spcFirstLastPara="1" rIns="121900" wrap="square" tIns="121900">
            <a:noAutofit/>
          </a:bodyPr>
          <a:lstStyle/>
          <a:p>
            <a:pPr indent="0" lvl="0" marL="0" marR="0" rtl="0" algn="ctr">
              <a:lnSpc>
                <a:spcPct val="120000"/>
              </a:lnSpc>
              <a:spcBef>
                <a:spcPts val="0"/>
              </a:spcBef>
              <a:spcAft>
                <a:spcPts val="0"/>
              </a:spcAft>
              <a:buClr>
                <a:srgbClr val="595457"/>
              </a:buClr>
              <a:buSzPts val="400"/>
              <a:buFont typeface="Montserrat Light"/>
              <a:buNone/>
            </a:pPr>
            <a:r>
              <a:rPr b="0" i="1" lang="en-US" sz="1300" u="none" cap="none" strike="noStrike">
                <a:solidFill>
                  <a:srgbClr val="263947"/>
                </a:solidFill>
                <a:latin typeface="Open Sans Light"/>
                <a:ea typeface="Open Sans Light"/>
                <a:cs typeface="Open Sans Light"/>
                <a:sym typeface="Open Sans Light"/>
              </a:rPr>
              <a:t>Read how groups like </a:t>
            </a:r>
            <a:r>
              <a:rPr b="0" i="1" lang="en-US" sz="1300" u="sng" cap="none" strike="noStrike">
                <a:solidFill>
                  <a:srgbClr val="337AB7"/>
                </a:solidFill>
                <a:latin typeface="Open Sans Light"/>
                <a:ea typeface="Open Sans Light"/>
                <a:cs typeface="Open Sans Light"/>
                <a:sym typeface="Open Sans Light"/>
                <a:hlinkClick r:id="rId5">
                  <a:extLst>
                    <a:ext uri="{A12FA001-AC4F-418D-AE19-62706E023703}">
                      <ahyp:hlinkClr val="tx"/>
                    </a:ext>
                  </a:extLst>
                </a:hlinkClick>
              </a:rPr>
              <a:t>ILSI North America</a:t>
            </a:r>
            <a:r>
              <a:rPr b="0" i="1" lang="en-US" sz="1300" u="none" cap="none" strike="noStrike">
                <a:solidFill>
                  <a:srgbClr val="263947"/>
                </a:solidFill>
                <a:latin typeface="Open Sans Light"/>
                <a:ea typeface="Open Sans Light"/>
                <a:cs typeface="Open Sans Light"/>
                <a:sym typeface="Open Sans Light"/>
              </a:rPr>
              <a:t> are using </a:t>
            </a:r>
            <a:r>
              <a:rPr b="0" i="1" lang="en-US" sz="1300" u="sng" cap="none" strike="noStrike">
                <a:solidFill>
                  <a:srgbClr val="337AB7"/>
                </a:solidFill>
                <a:latin typeface="Open Sans Light"/>
                <a:ea typeface="Open Sans Light"/>
                <a:cs typeface="Open Sans Light"/>
                <a:sym typeface="Open Sans Light"/>
                <a:hlinkClick r:id="rId6">
                  <a:extLst>
                    <a:ext uri="{A12FA001-AC4F-418D-AE19-62706E023703}">
                      <ahyp:hlinkClr val="tx"/>
                    </a:ext>
                  </a:extLst>
                </a:hlinkClick>
              </a:rPr>
              <a:t>OSF Collections</a:t>
            </a:r>
            <a:r>
              <a:rPr b="0" i="1" lang="en-US" sz="1300" u="none" cap="none" strike="noStrike">
                <a:solidFill>
                  <a:srgbClr val="263947"/>
                </a:solidFill>
                <a:latin typeface="Open Sans Light"/>
                <a:ea typeface="Open Sans Light"/>
                <a:cs typeface="Open Sans Light"/>
                <a:sym typeface="Open Sans Light"/>
              </a:rPr>
              <a:t> to improve the visibility of the scope and rigor of studies conducted by their funded investigators.</a:t>
            </a:r>
            <a:endParaRPr b="0" i="1" sz="1300" u="none" cap="none" strike="noStrike">
              <a:solidFill>
                <a:srgbClr val="263947"/>
              </a:solidFill>
              <a:latin typeface="Open Sans Light"/>
              <a:ea typeface="Open Sans Light"/>
              <a:cs typeface="Open Sans Light"/>
              <a:sym typeface="Open Sans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g17b66192c4d_0_1987"/>
          <p:cNvSpPr/>
          <p:nvPr>
            <p:ph idx="2" type="pic"/>
          </p:nvPr>
        </p:nvSpPr>
        <p:spPr>
          <a:xfrm>
            <a:off x="689533" y="2830967"/>
            <a:ext cx="3374700" cy="3713100"/>
          </a:xfrm>
          <a:prstGeom prst="rect">
            <a:avLst/>
          </a:prstGeom>
          <a:solidFill>
            <a:srgbClr val="D8E1E2"/>
          </a:solidFill>
          <a:ln>
            <a:noFill/>
          </a:ln>
        </p:spPr>
      </p:sp>
      <p:sp>
        <p:nvSpPr>
          <p:cNvPr id="1784" name="Google Shape;1784;g17b66192c4d_0_1987"/>
          <p:cNvSpPr/>
          <p:nvPr>
            <p:ph idx="3" type="pic"/>
          </p:nvPr>
        </p:nvSpPr>
        <p:spPr>
          <a:xfrm>
            <a:off x="4620000" y="2783100"/>
            <a:ext cx="3374700" cy="3755100"/>
          </a:xfrm>
          <a:prstGeom prst="rect">
            <a:avLst/>
          </a:prstGeom>
          <a:solidFill>
            <a:srgbClr val="D8E1E2"/>
          </a:solidFill>
          <a:ln>
            <a:noFill/>
          </a:ln>
        </p:spPr>
      </p:sp>
      <p:sp>
        <p:nvSpPr>
          <p:cNvPr id="1785" name="Google Shape;1785;g17b66192c4d_0_1987"/>
          <p:cNvSpPr/>
          <p:nvPr>
            <p:ph idx="4" type="pic"/>
          </p:nvPr>
        </p:nvSpPr>
        <p:spPr>
          <a:xfrm>
            <a:off x="8432800" y="2783100"/>
            <a:ext cx="3514500" cy="3808800"/>
          </a:xfrm>
          <a:prstGeom prst="rect">
            <a:avLst/>
          </a:prstGeom>
          <a:solidFill>
            <a:srgbClr val="D8E1E2"/>
          </a:solidFill>
          <a:ln>
            <a:noFill/>
          </a:ln>
        </p:spPr>
      </p:sp>
      <p:sp>
        <p:nvSpPr>
          <p:cNvPr id="1786" name="Google Shape;1786;g17b66192c4d_0_1987"/>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7" name="Google Shape;1787;g17b66192c4d_0_1987"/>
          <p:cNvPicPr preferRelativeResize="0"/>
          <p:nvPr/>
        </p:nvPicPr>
        <p:blipFill rotWithShape="1">
          <a:blip r:embed="rId3">
            <a:alphaModFix/>
          </a:blip>
          <a:srcRect b="0" l="0" r="0" t="0"/>
          <a:stretch/>
        </p:blipFill>
        <p:spPr>
          <a:xfrm>
            <a:off x="10909033" y="345867"/>
            <a:ext cx="589534" cy="592534"/>
          </a:xfrm>
          <a:prstGeom prst="rect">
            <a:avLst/>
          </a:prstGeom>
          <a:noFill/>
          <a:ln>
            <a:noFill/>
          </a:ln>
        </p:spPr>
      </p:pic>
      <p:sp>
        <p:nvSpPr>
          <p:cNvPr id="1788" name="Google Shape;1788;g17b66192c4d_0_1987"/>
          <p:cNvSpPr/>
          <p:nvPr/>
        </p:nvSpPr>
        <p:spPr>
          <a:xfrm>
            <a:off x="256133" y="189733"/>
            <a:ext cx="45951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COLLECTIONS</a:t>
            </a:r>
            <a:endParaRPr b="1" i="0" sz="800" u="none" cap="none" strike="noStrike">
              <a:solidFill>
                <a:srgbClr val="263947"/>
              </a:solidFill>
              <a:latin typeface="Open Sans"/>
              <a:ea typeface="Open Sans"/>
              <a:cs typeface="Open Sans"/>
              <a:sym typeface="Open Sans"/>
            </a:endParaRPr>
          </a:p>
        </p:txBody>
      </p:sp>
      <p:sp>
        <p:nvSpPr>
          <p:cNvPr id="1789" name="Google Shape;1789;g17b66192c4d_0_1987"/>
          <p:cNvSpPr txBox="1"/>
          <p:nvPr/>
        </p:nvSpPr>
        <p:spPr>
          <a:xfrm>
            <a:off x="1835933" y="1569633"/>
            <a:ext cx="7766700" cy="1092900"/>
          </a:xfrm>
          <a:prstGeom prst="rect">
            <a:avLst/>
          </a:prstGeom>
          <a:noFill/>
          <a:ln>
            <a:noFill/>
          </a:ln>
        </p:spPr>
        <p:txBody>
          <a:bodyPr anchorCtr="0" anchor="t" bIns="121900" lIns="121900" spcFirstLastPara="1" rIns="121900" wrap="square" tIns="121900">
            <a:spAutoFit/>
          </a:bodyPr>
          <a:lstStyle/>
          <a:p>
            <a:pPr indent="0" lvl="0" marL="0" marR="0" rtl="0" algn="ctr">
              <a:lnSpc>
                <a:spcPct val="150000"/>
              </a:lnSpc>
              <a:spcBef>
                <a:spcPts val="3100"/>
              </a:spcBef>
              <a:spcAft>
                <a:spcPts val="0"/>
              </a:spcAft>
              <a:buClr>
                <a:schemeClr val="dk1"/>
              </a:buClr>
              <a:buSzPts val="1500"/>
              <a:buFont typeface="Arial"/>
              <a:buNone/>
            </a:pPr>
            <a:r>
              <a:rPr b="0" i="0" lang="en-US" sz="2400" u="none" cap="none" strike="noStrike">
                <a:solidFill>
                  <a:srgbClr val="263947"/>
                </a:solidFill>
                <a:highlight>
                  <a:srgbClr val="FFFFFF"/>
                </a:highlight>
                <a:latin typeface="Open Sans"/>
                <a:ea typeface="Open Sans"/>
                <a:cs typeface="Open Sans"/>
                <a:sym typeface="Open Sans"/>
              </a:rPr>
              <a:t>Empowering communities to improve research rigor.</a:t>
            </a:r>
            <a:endParaRPr b="0" i="0" sz="2400" u="none" cap="none" strike="noStrike">
              <a:solidFill>
                <a:srgbClr val="263947"/>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g17b66192c4d_0_1997"/>
          <p:cNvSpPr txBox="1"/>
          <p:nvPr/>
        </p:nvSpPr>
        <p:spPr>
          <a:xfrm>
            <a:off x="565567" y="6250367"/>
            <a:ext cx="11402400" cy="6771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263947"/>
                </a:solidFill>
                <a:latin typeface="Open Sans"/>
                <a:ea typeface="Open Sans"/>
                <a:cs typeface="Open Sans"/>
                <a:sym typeface="Open Sans"/>
              </a:rPr>
              <a:t>*</a:t>
            </a:r>
            <a:r>
              <a:rPr b="0" i="0" lang="en-US" sz="1400" u="none" cap="none" strike="noStrike">
                <a:solidFill>
                  <a:srgbClr val="263947"/>
                </a:solidFill>
                <a:latin typeface="Open Sans"/>
                <a:ea typeface="Open Sans"/>
                <a:cs typeface="Open Sans"/>
                <a:sym typeface="Open Sans"/>
              </a:rPr>
              <a:t>Discount criteria: Discounts are active until collection moderation is made available. Base price will resume at the time of collection renewal, and for any new collections launched after that time.</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1795" name="Google Shape;1795;g17b66192c4d_0_1997"/>
          <p:cNvSpPr/>
          <p:nvPr/>
        </p:nvSpPr>
        <p:spPr>
          <a:xfrm>
            <a:off x="256133" y="189733"/>
            <a:ext cx="47181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COLLECTIONS</a:t>
            </a:r>
            <a:endParaRPr b="1" i="0" sz="800" u="none" cap="none" strike="noStrike">
              <a:solidFill>
                <a:srgbClr val="263947"/>
              </a:solidFill>
              <a:latin typeface="Open Sans"/>
              <a:ea typeface="Open Sans"/>
              <a:cs typeface="Open Sans"/>
              <a:sym typeface="Open Sans"/>
            </a:endParaRPr>
          </a:p>
        </p:txBody>
      </p:sp>
      <p:sp>
        <p:nvSpPr>
          <p:cNvPr id="1796" name="Google Shape;1796;g17b66192c4d_0_1997"/>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97" name="Google Shape;1797;g17b66192c4d_0_1997"/>
          <p:cNvPicPr preferRelativeResize="0"/>
          <p:nvPr/>
        </p:nvPicPr>
        <p:blipFill rotWithShape="1">
          <a:blip r:embed="rId3">
            <a:alphaModFix/>
          </a:blip>
          <a:srcRect b="0" l="0" r="0" t="0"/>
          <a:stretch/>
        </p:blipFill>
        <p:spPr>
          <a:xfrm>
            <a:off x="10909033" y="345867"/>
            <a:ext cx="589534" cy="592534"/>
          </a:xfrm>
          <a:prstGeom prst="rect">
            <a:avLst/>
          </a:prstGeom>
          <a:noFill/>
          <a:ln>
            <a:noFill/>
          </a:ln>
        </p:spPr>
      </p:pic>
      <p:sp>
        <p:nvSpPr>
          <p:cNvPr id="1798" name="Google Shape;1798;g17b66192c4d_0_1997"/>
          <p:cNvSpPr txBox="1"/>
          <p:nvPr/>
        </p:nvSpPr>
        <p:spPr>
          <a:xfrm>
            <a:off x="1856633" y="1382167"/>
            <a:ext cx="6858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Open Sans"/>
                <a:ea typeface="Open Sans"/>
                <a:cs typeface="Open Sans"/>
                <a:sym typeface="Open Sans"/>
              </a:rPr>
              <a:t>Shared infrastructure, is sustainable infrastructure</a:t>
            </a:r>
            <a:endParaRPr b="1" i="0" sz="1900" u="none" cap="none" strike="noStrike">
              <a:solidFill>
                <a:srgbClr val="000000"/>
              </a:solidFill>
              <a:latin typeface="Open Sans"/>
              <a:ea typeface="Open Sans"/>
              <a:cs typeface="Open Sans"/>
              <a:sym typeface="Open Sans"/>
            </a:endParaRPr>
          </a:p>
        </p:txBody>
      </p:sp>
      <p:sp>
        <p:nvSpPr>
          <p:cNvPr id="1799" name="Google Shape;1799;g17b66192c4d_0_1997"/>
          <p:cNvSpPr txBox="1"/>
          <p:nvPr/>
        </p:nvSpPr>
        <p:spPr>
          <a:xfrm>
            <a:off x="1888400" y="2075950"/>
            <a:ext cx="8907900" cy="538800"/>
          </a:xfrm>
          <a:prstGeom prst="rect">
            <a:avLst/>
          </a:prstGeom>
          <a:solidFill>
            <a:srgbClr val="259594"/>
          </a:solid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Open Sans Light"/>
                <a:ea typeface="Open Sans Light"/>
                <a:cs typeface="Open Sans Light"/>
                <a:sym typeface="Open Sans Light"/>
              </a:rPr>
              <a:t>COS believes in shared investment in open source, community infrastructure</a:t>
            </a:r>
            <a:endParaRPr b="0" i="0" sz="1900" u="none" cap="none" strike="noStrike">
              <a:solidFill>
                <a:schemeClr val="lt1"/>
              </a:solidFill>
              <a:latin typeface="Open Sans Light"/>
              <a:ea typeface="Open Sans Light"/>
              <a:cs typeface="Open Sans Light"/>
              <a:sym typeface="Open Sans Light"/>
            </a:endParaRPr>
          </a:p>
        </p:txBody>
      </p:sp>
      <p:pic>
        <p:nvPicPr>
          <p:cNvPr id="1800" name="Google Shape;1800;g17b66192c4d_0_1997"/>
          <p:cNvPicPr preferRelativeResize="0"/>
          <p:nvPr/>
        </p:nvPicPr>
        <p:blipFill rotWithShape="1">
          <a:blip r:embed="rId4">
            <a:alphaModFix/>
          </a:blip>
          <a:srcRect b="0" l="0" r="0" t="0"/>
          <a:stretch/>
        </p:blipFill>
        <p:spPr>
          <a:xfrm>
            <a:off x="203200" y="3348650"/>
            <a:ext cx="11785603" cy="266457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g17b66192c4d_0_2881"/>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COS Training/Workshops</a:t>
            </a:r>
            <a:endParaRPr/>
          </a:p>
        </p:txBody>
      </p:sp>
      <p:sp>
        <p:nvSpPr>
          <p:cNvPr id="1807" name="Google Shape;1807;g17b66192c4d_0_2881"/>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ge69f897bfc_0_11"/>
          <p:cNvSpPr txBox="1"/>
          <p:nvPr>
            <p:ph type="title"/>
          </p:nvPr>
        </p:nvSpPr>
        <p:spPr>
          <a:xfrm>
            <a:off x="1013524" y="510249"/>
            <a:ext cx="9087900" cy="399300"/>
          </a:xfrm>
          <a:prstGeom prst="rect">
            <a:avLst/>
          </a:prstGeom>
          <a:noFill/>
          <a:ln>
            <a:noFill/>
          </a:ln>
        </p:spPr>
        <p:txBody>
          <a:bodyPr anchorCtr="0" anchor="t" bIns="45700" lIns="45700" spcFirstLastPara="1" rIns="45700" wrap="square" tIns="45700">
            <a:noAutofit/>
          </a:bodyPr>
          <a:lstStyle/>
          <a:p>
            <a:pPr indent="0" lvl="0" marL="0" rtl="0" algn="l">
              <a:lnSpc>
                <a:spcPct val="80000"/>
              </a:lnSpc>
              <a:spcBef>
                <a:spcPts val="0"/>
              </a:spcBef>
              <a:spcAft>
                <a:spcPts val="0"/>
              </a:spcAft>
              <a:buSzPts val="5600"/>
              <a:buNone/>
            </a:pPr>
            <a:r>
              <a:rPr lang="en-US" sz="4300"/>
              <a:t>COS Training Services</a:t>
            </a:r>
            <a:endParaRPr sz="4300"/>
          </a:p>
        </p:txBody>
      </p:sp>
      <p:sp>
        <p:nvSpPr>
          <p:cNvPr id="1814" name="Google Shape;1814;ge69f897bfc_0_11"/>
          <p:cNvSpPr txBox="1"/>
          <p:nvPr>
            <p:ph idx="1" type="body"/>
          </p:nvPr>
        </p:nvSpPr>
        <p:spPr>
          <a:xfrm>
            <a:off x="1016550" y="1331025"/>
            <a:ext cx="10158900" cy="10626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SzPts val="3200"/>
              <a:buNone/>
            </a:pPr>
            <a:r>
              <a:rPr b="0" i="1" lang="en-US" sz="1800">
                <a:latin typeface="Open Sans"/>
                <a:ea typeface="Open Sans"/>
                <a:cs typeface="Open Sans"/>
                <a:sym typeface="Open Sans"/>
              </a:rPr>
              <a:t>Increasing rigor often requires that researchers and labs implement new practices, learn new tools, or master unfamiliar statistical techniques. The good news is that COS offers a variety of training and consulting services to help you navigate this complexity.</a:t>
            </a:r>
            <a:endParaRPr b="0" i="1" sz="1800">
              <a:latin typeface="Open Sans"/>
              <a:ea typeface="Open Sans"/>
              <a:cs typeface="Open Sans"/>
              <a:sym typeface="Open Sans"/>
            </a:endParaRPr>
          </a:p>
        </p:txBody>
      </p:sp>
      <p:sp>
        <p:nvSpPr>
          <p:cNvPr id="1815" name="Google Shape;1815;ge69f897bfc_0_11"/>
          <p:cNvSpPr txBox="1"/>
          <p:nvPr/>
        </p:nvSpPr>
        <p:spPr>
          <a:xfrm>
            <a:off x="413325" y="2501425"/>
            <a:ext cx="11063700" cy="33864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rgbClr val="000000"/>
              </a:buClr>
              <a:buSzPts val="2600"/>
              <a:buFont typeface="Open Sans Light"/>
              <a:buChar char="●"/>
            </a:pPr>
            <a:r>
              <a:rPr b="0" i="0" lang="en-US" sz="2600" u="none" cap="none" strike="noStrike">
                <a:solidFill>
                  <a:srgbClr val="000000"/>
                </a:solidFill>
                <a:latin typeface="Open Sans Light"/>
                <a:ea typeface="Open Sans Light"/>
                <a:cs typeface="Open Sans Light"/>
                <a:sym typeface="Open Sans Light"/>
              </a:rPr>
              <a:t>We have produced modular reproducible research practices curriculum, which is public here (https://osf.io/6pjgy/)</a:t>
            </a:r>
            <a:endParaRPr b="0" i="0" sz="2600" u="none" cap="none" strike="noStrike">
              <a:solidFill>
                <a:srgbClr val="000000"/>
              </a:solidFill>
              <a:latin typeface="Open Sans Light"/>
              <a:ea typeface="Open Sans Light"/>
              <a:cs typeface="Open Sans Light"/>
              <a:sym typeface="Open Sans Light"/>
            </a:endParaRPr>
          </a:p>
          <a:p>
            <a:pPr indent="-393700" lvl="0" marL="457200" marR="0" rtl="0" algn="l">
              <a:lnSpc>
                <a:spcPct val="100000"/>
              </a:lnSpc>
              <a:spcBef>
                <a:spcPts val="0"/>
              </a:spcBef>
              <a:spcAft>
                <a:spcPts val="0"/>
              </a:spcAft>
              <a:buClr>
                <a:srgbClr val="000000"/>
              </a:buClr>
              <a:buSzPts val="2600"/>
              <a:buFont typeface="Open Sans Light"/>
              <a:buChar char="●"/>
            </a:pPr>
            <a:r>
              <a:rPr b="0" i="0" lang="en-US" sz="2600" u="none" cap="none" strike="noStrike">
                <a:solidFill>
                  <a:srgbClr val="000000"/>
                </a:solidFill>
                <a:latin typeface="Open Sans Light"/>
                <a:ea typeface="Open Sans Light"/>
                <a:cs typeface="Open Sans Light"/>
                <a:sym typeface="Open Sans Light"/>
              </a:rPr>
              <a:t>In the past, COS had dedicated trainers to support this service.</a:t>
            </a:r>
            <a:endParaRPr b="0" i="0" sz="2600" u="none" cap="none" strike="noStrike">
              <a:solidFill>
                <a:srgbClr val="000000"/>
              </a:solidFill>
              <a:latin typeface="Open Sans Light"/>
              <a:ea typeface="Open Sans Light"/>
              <a:cs typeface="Open Sans Light"/>
              <a:sym typeface="Open Sans Light"/>
            </a:endParaRPr>
          </a:p>
          <a:p>
            <a:pPr indent="-393700" lvl="0" marL="457200" marR="0" rtl="0" algn="l">
              <a:lnSpc>
                <a:spcPct val="100000"/>
              </a:lnSpc>
              <a:spcBef>
                <a:spcPts val="0"/>
              </a:spcBef>
              <a:spcAft>
                <a:spcPts val="0"/>
              </a:spcAft>
              <a:buClr>
                <a:srgbClr val="000000"/>
              </a:buClr>
              <a:buSzPts val="2600"/>
              <a:buFont typeface="Open Sans Light"/>
              <a:buChar char="●"/>
            </a:pPr>
            <a:r>
              <a:rPr b="0" i="0" lang="en-US" sz="2600" u="none" cap="none" strike="noStrike">
                <a:solidFill>
                  <a:srgbClr val="000000"/>
                </a:solidFill>
                <a:latin typeface="Open Sans Light"/>
                <a:ea typeface="Open Sans Light"/>
                <a:cs typeface="Open Sans Light"/>
                <a:sym typeface="Open Sans Light"/>
              </a:rPr>
              <a:t>A previous “one size fits all” approach often did not support  particular stakeholder needs, so workshops are customized.</a:t>
            </a:r>
            <a:endParaRPr b="0" i="0" sz="2600" u="none" cap="none" strike="noStrike">
              <a:solidFill>
                <a:srgbClr val="000000"/>
              </a:solidFill>
              <a:latin typeface="Open Sans Light"/>
              <a:ea typeface="Open Sans Light"/>
              <a:cs typeface="Open Sans Light"/>
              <a:sym typeface="Open Sans Light"/>
            </a:endParaRPr>
          </a:p>
          <a:p>
            <a:pPr indent="-393700" lvl="0" marL="457200" marR="0" rtl="0" algn="l">
              <a:lnSpc>
                <a:spcPct val="100000"/>
              </a:lnSpc>
              <a:spcBef>
                <a:spcPts val="0"/>
              </a:spcBef>
              <a:spcAft>
                <a:spcPts val="0"/>
              </a:spcAft>
              <a:buClr>
                <a:srgbClr val="000000"/>
              </a:buClr>
              <a:buSzPts val="2600"/>
              <a:buFont typeface="Open Sans Light"/>
              <a:buChar char="●"/>
            </a:pPr>
            <a:r>
              <a:rPr b="0" i="0" lang="en-US" sz="2600" u="none" cap="none" strike="noStrike">
                <a:solidFill>
                  <a:srgbClr val="000000"/>
                </a:solidFill>
                <a:latin typeface="Open Sans Light"/>
                <a:ea typeface="Open Sans Light"/>
                <a:cs typeface="Open Sans Light"/>
                <a:sym typeface="Open Sans Light"/>
              </a:rPr>
              <a:t>We are using these modules for training delivery currently, and will be doing more marketing around the service soon</a:t>
            </a:r>
            <a:endParaRPr b="0" i="0" sz="2600" u="none" cap="none" strike="noStrike">
              <a:solidFill>
                <a:srgbClr val="000000"/>
              </a:solidFill>
              <a:latin typeface="Open Sans Light"/>
              <a:ea typeface="Open Sans Light"/>
              <a:cs typeface="Open Sans Light"/>
              <a:sym typeface="Open Sans Light"/>
            </a:endParaRPr>
          </a:p>
          <a:p>
            <a:pPr indent="-393700" lvl="0" marL="457200" marR="0" rtl="0" algn="l">
              <a:lnSpc>
                <a:spcPct val="100000"/>
              </a:lnSpc>
              <a:spcBef>
                <a:spcPts val="0"/>
              </a:spcBef>
              <a:spcAft>
                <a:spcPts val="0"/>
              </a:spcAft>
              <a:buClr>
                <a:srgbClr val="000000"/>
              </a:buClr>
              <a:buSzPts val="2600"/>
              <a:buFont typeface="Open Sans Light"/>
              <a:buChar char="●"/>
            </a:pPr>
            <a:r>
              <a:rPr b="0" i="0" lang="en-US" sz="2600" u="none" cap="none" strike="noStrike">
                <a:solidFill>
                  <a:srgbClr val="000000"/>
                </a:solidFill>
                <a:latin typeface="Open Sans Light"/>
                <a:ea typeface="Open Sans Light"/>
                <a:cs typeface="Open Sans Light"/>
                <a:sym typeface="Open Sans Light"/>
              </a:rPr>
              <a:t>Eventually, we would like to drive toward community delivery.</a:t>
            </a:r>
            <a:endParaRPr b="0" i="0" sz="2600" u="none" cap="none" strike="noStrike">
              <a:solidFill>
                <a:srgbClr val="000000"/>
              </a:solidFill>
              <a:latin typeface="Open Sans Light"/>
              <a:ea typeface="Open Sans Light"/>
              <a:cs typeface="Open Sans Light"/>
              <a:sym typeface="Open Sans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g17b66192c4d_0_2767"/>
          <p:cNvSpPr txBox="1"/>
          <p:nvPr>
            <p:ph type="title"/>
          </p:nvPr>
        </p:nvSpPr>
        <p:spPr>
          <a:xfrm>
            <a:off x="1191600" y="80733"/>
            <a:ext cx="10116000" cy="1143300"/>
          </a:xfrm>
          <a:prstGeom prst="rect">
            <a:avLst/>
          </a:prstGeom>
          <a:noFill/>
          <a:ln>
            <a:noFill/>
          </a:ln>
        </p:spPr>
        <p:txBody>
          <a:bodyPr anchorCtr="0" anchor="b" bIns="121900" lIns="121900" spcFirstLastPara="1" rIns="121900" wrap="square" tIns="121900">
            <a:normAutofit/>
          </a:bodyPr>
          <a:lstStyle/>
          <a:p>
            <a:pPr indent="0" lvl="0" marL="0" rtl="0" algn="l">
              <a:lnSpc>
                <a:spcPct val="100000"/>
              </a:lnSpc>
              <a:spcBef>
                <a:spcPts val="0"/>
              </a:spcBef>
              <a:spcAft>
                <a:spcPts val="0"/>
              </a:spcAft>
              <a:buSzPts val="5300"/>
              <a:buNone/>
            </a:pPr>
            <a:r>
              <a:rPr lang="en-US"/>
              <a:t>Reproducibility learning paths</a:t>
            </a:r>
            <a:endParaRPr/>
          </a:p>
        </p:txBody>
      </p:sp>
      <p:pic>
        <p:nvPicPr>
          <p:cNvPr id="1821" name="Google Shape;1821;g17b66192c4d_0_2767"/>
          <p:cNvPicPr preferRelativeResize="0"/>
          <p:nvPr/>
        </p:nvPicPr>
        <p:blipFill rotWithShape="1">
          <a:blip r:embed="rId3">
            <a:alphaModFix/>
          </a:blip>
          <a:srcRect b="0" l="0" r="0" t="0"/>
          <a:stretch/>
        </p:blipFill>
        <p:spPr>
          <a:xfrm>
            <a:off x="3337667" y="1534400"/>
            <a:ext cx="5159946" cy="5033731"/>
          </a:xfrm>
          <a:prstGeom prst="rect">
            <a:avLst/>
          </a:prstGeom>
          <a:noFill/>
          <a:ln>
            <a:noFill/>
          </a:ln>
        </p:spPr>
      </p:pic>
      <p:sp>
        <p:nvSpPr>
          <p:cNvPr id="1822" name="Google Shape;1822;g17b66192c4d_0_2767"/>
          <p:cNvSpPr txBox="1"/>
          <p:nvPr/>
        </p:nvSpPr>
        <p:spPr>
          <a:xfrm>
            <a:off x="8396000" y="1634033"/>
            <a:ext cx="2983200" cy="831000"/>
          </a:xfrm>
          <a:prstGeom prst="rect">
            <a:avLst/>
          </a:prstGeom>
          <a:solidFill>
            <a:schemeClr val="lt1"/>
          </a:solidFill>
          <a:ln cap="flat" cmpd="sng" w="28575">
            <a:solidFill>
              <a:srgbClr val="FFD966"/>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Roboto"/>
                <a:ea typeface="Roboto"/>
                <a:cs typeface="Roboto"/>
                <a:sym typeface="Roboto"/>
              </a:rPr>
              <a:t>Hands-on data management kickstarter</a:t>
            </a:r>
            <a:endParaRPr b="1" i="0" sz="1900" u="none" cap="none" strike="noStrike">
              <a:solidFill>
                <a:schemeClr val="dk1"/>
              </a:solidFill>
              <a:latin typeface="Roboto"/>
              <a:ea typeface="Roboto"/>
              <a:cs typeface="Roboto"/>
              <a:sym typeface="Roboto"/>
            </a:endParaRPr>
          </a:p>
        </p:txBody>
      </p:sp>
      <p:sp>
        <p:nvSpPr>
          <p:cNvPr id="1823" name="Google Shape;1823;g17b66192c4d_0_2767"/>
          <p:cNvSpPr txBox="1"/>
          <p:nvPr/>
        </p:nvSpPr>
        <p:spPr>
          <a:xfrm>
            <a:off x="8744767" y="3497067"/>
            <a:ext cx="2983200" cy="11235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Roboto"/>
                <a:ea typeface="Roboto"/>
                <a:cs typeface="Roboto"/>
                <a:sym typeface="Roboto"/>
              </a:rPr>
              <a:t>Reproducible methods: how to find them &amp; write them</a:t>
            </a:r>
            <a:endParaRPr b="0" i="0" sz="1900" u="none" cap="none" strike="noStrike">
              <a:solidFill>
                <a:schemeClr val="lt1"/>
              </a:solidFill>
              <a:latin typeface="Roboto"/>
              <a:ea typeface="Roboto"/>
              <a:cs typeface="Roboto"/>
              <a:sym typeface="Roboto"/>
            </a:endParaRPr>
          </a:p>
        </p:txBody>
      </p:sp>
      <p:sp>
        <p:nvSpPr>
          <p:cNvPr id="1824" name="Google Shape;1824;g17b66192c4d_0_2767"/>
          <p:cNvSpPr txBox="1"/>
          <p:nvPr/>
        </p:nvSpPr>
        <p:spPr>
          <a:xfrm>
            <a:off x="522467" y="4958933"/>
            <a:ext cx="2983200" cy="8310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Roboto"/>
                <a:ea typeface="Roboto"/>
                <a:cs typeface="Roboto"/>
                <a:sym typeface="Roboto"/>
              </a:rPr>
              <a:t>How to organize painless research collaborations</a:t>
            </a:r>
            <a:endParaRPr b="0" i="0" sz="1900" u="none" cap="none" strike="noStrike">
              <a:solidFill>
                <a:schemeClr val="lt1"/>
              </a:solidFill>
              <a:latin typeface="Roboto"/>
              <a:ea typeface="Roboto"/>
              <a:cs typeface="Roboto"/>
              <a:sym typeface="Roboto"/>
            </a:endParaRPr>
          </a:p>
        </p:txBody>
      </p:sp>
      <p:sp>
        <p:nvSpPr>
          <p:cNvPr id="1825" name="Google Shape;1825;g17b66192c4d_0_2767"/>
          <p:cNvSpPr txBox="1"/>
          <p:nvPr/>
        </p:nvSpPr>
        <p:spPr>
          <a:xfrm>
            <a:off x="822133" y="1634033"/>
            <a:ext cx="2983200" cy="8310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Roboto"/>
                <a:ea typeface="Roboto"/>
                <a:cs typeface="Roboto"/>
                <a:sym typeface="Roboto"/>
              </a:rPr>
              <a:t>Hands-on research sharing kickstarter</a:t>
            </a:r>
            <a:endParaRPr b="0" i="0" sz="1900" u="none" cap="none" strike="noStrike">
              <a:solidFill>
                <a:schemeClr val="lt1"/>
              </a:solidFill>
              <a:latin typeface="Roboto"/>
              <a:ea typeface="Roboto"/>
              <a:cs typeface="Roboto"/>
              <a:sym typeface="Roboto"/>
            </a:endParaRPr>
          </a:p>
        </p:txBody>
      </p:sp>
      <p:sp>
        <p:nvSpPr>
          <p:cNvPr id="1826" name="Google Shape;1826;g17b66192c4d_0_2767"/>
          <p:cNvSpPr txBox="1"/>
          <p:nvPr/>
        </p:nvSpPr>
        <p:spPr>
          <a:xfrm>
            <a:off x="8396000" y="5441733"/>
            <a:ext cx="3250500" cy="8310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Roboto"/>
                <a:ea typeface="Roboto"/>
                <a:cs typeface="Roboto"/>
                <a:sym typeface="Roboto"/>
              </a:rPr>
              <a:t>Introduction to registrations &amp; registered reports</a:t>
            </a:r>
            <a:endParaRPr b="0" i="0" sz="1900" u="none" cap="none" strike="noStrike">
              <a:solidFill>
                <a:schemeClr val="lt1"/>
              </a:solidFill>
              <a:latin typeface="Roboto"/>
              <a:ea typeface="Roboto"/>
              <a:cs typeface="Roboto"/>
              <a:sym typeface="Roboto"/>
            </a:endParaRPr>
          </a:p>
        </p:txBody>
      </p:sp>
      <p:cxnSp>
        <p:nvCxnSpPr>
          <p:cNvPr id="1827" name="Google Shape;1827;g17b66192c4d_0_2767"/>
          <p:cNvCxnSpPr>
            <a:stCxn id="1822" idx="2"/>
            <a:endCxn id="1823" idx="0"/>
          </p:cNvCxnSpPr>
          <p:nvPr/>
        </p:nvCxnSpPr>
        <p:spPr>
          <a:xfrm flipH="1" rot="-5400000">
            <a:off x="9546050" y="2806583"/>
            <a:ext cx="1032000" cy="348900"/>
          </a:xfrm>
          <a:prstGeom prst="curvedConnector3">
            <a:avLst>
              <a:gd fmla="val 50002" name="adj1"/>
            </a:avLst>
          </a:prstGeom>
          <a:noFill/>
          <a:ln cap="flat" cmpd="sng" w="9525">
            <a:solidFill>
              <a:schemeClr val="lt1"/>
            </a:solidFill>
            <a:prstDash val="solid"/>
            <a:round/>
            <a:headEnd len="med" w="med" type="triangle"/>
            <a:tailEnd len="med" w="med" type="triangle"/>
          </a:ln>
        </p:spPr>
      </p:cxnSp>
      <p:cxnSp>
        <p:nvCxnSpPr>
          <p:cNvPr id="1828" name="Google Shape;1828;g17b66192c4d_0_2767"/>
          <p:cNvCxnSpPr>
            <a:stCxn id="1823" idx="2"/>
            <a:endCxn id="1826" idx="0"/>
          </p:cNvCxnSpPr>
          <p:nvPr/>
        </p:nvCxnSpPr>
        <p:spPr>
          <a:xfrm rot="5400000">
            <a:off x="9718267" y="4923567"/>
            <a:ext cx="821100" cy="215100"/>
          </a:xfrm>
          <a:prstGeom prst="curvedConnector3">
            <a:avLst>
              <a:gd fmla="val 50004" name="adj1"/>
            </a:avLst>
          </a:prstGeom>
          <a:noFill/>
          <a:ln cap="flat" cmpd="sng" w="9525">
            <a:solidFill>
              <a:schemeClr val="lt1"/>
            </a:solidFill>
            <a:prstDash val="solid"/>
            <a:round/>
            <a:headEnd len="sm" w="sm" type="none"/>
            <a:tailEnd len="med" w="med" type="triangle"/>
          </a:ln>
        </p:spPr>
      </p:cxnSp>
      <p:cxnSp>
        <p:nvCxnSpPr>
          <p:cNvPr id="1829" name="Google Shape;1829;g17b66192c4d_0_2767"/>
          <p:cNvCxnSpPr>
            <a:stCxn id="1822" idx="1"/>
            <a:endCxn id="1824" idx="3"/>
          </p:cNvCxnSpPr>
          <p:nvPr/>
        </p:nvCxnSpPr>
        <p:spPr>
          <a:xfrm flipH="1">
            <a:off x="3505700" y="2049533"/>
            <a:ext cx="4890300" cy="3324900"/>
          </a:xfrm>
          <a:prstGeom prst="curvedConnector3">
            <a:avLst>
              <a:gd fmla="val 50000" name="adj1"/>
            </a:avLst>
          </a:prstGeom>
          <a:noFill/>
          <a:ln cap="flat" cmpd="sng" w="9525">
            <a:solidFill>
              <a:schemeClr val="lt1"/>
            </a:solidFill>
            <a:prstDash val="solid"/>
            <a:round/>
            <a:headEnd len="sm" w="sm" type="none"/>
            <a:tailEnd len="med" w="med" type="triangle"/>
          </a:ln>
        </p:spPr>
      </p:cxnSp>
      <p:cxnSp>
        <p:nvCxnSpPr>
          <p:cNvPr id="1830" name="Google Shape;1830;g17b66192c4d_0_2767"/>
          <p:cNvCxnSpPr>
            <a:stCxn id="1823" idx="1"/>
            <a:endCxn id="1824" idx="3"/>
          </p:cNvCxnSpPr>
          <p:nvPr/>
        </p:nvCxnSpPr>
        <p:spPr>
          <a:xfrm flipH="1">
            <a:off x="3505567" y="4058817"/>
            <a:ext cx="5239200" cy="1315500"/>
          </a:xfrm>
          <a:prstGeom prst="curvedConnector3">
            <a:avLst>
              <a:gd fmla="val 49999" name="adj1"/>
            </a:avLst>
          </a:prstGeom>
          <a:noFill/>
          <a:ln cap="flat" cmpd="sng" w="9525">
            <a:solidFill>
              <a:schemeClr val="lt1"/>
            </a:solidFill>
            <a:prstDash val="solid"/>
            <a:round/>
            <a:headEnd len="med" w="med" type="triangle"/>
            <a:tailEnd len="med" w="med" type="triangle"/>
          </a:ln>
        </p:spPr>
      </p:cxnSp>
      <p:cxnSp>
        <p:nvCxnSpPr>
          <p:cNvPr id="1831" name="Google Shape;1831;g17b66192c4d_0_2767"/>
          <p:cNvCxnSpPr>
            <a:stCxn id="1826" idx="1"/>
            <a:endCxn id="1824" idx="3"/>
          </p:cNvCxnSpPr>
          <p:nvPr/>
        </p:nvCxnSpPr>
        <p:spPr>
          <a:xfrm rot="10800000">
            <a:off x="3505700" y="5374533"/>
            <a:ext cx="4890300" cy="482700"/>
          </a:xfrm>
          <a:prstGeom prst="curvedConnector3">
            <a:avLst>
              <a:gd fmla="val 50000" name="adj1"/>
            </a:avLst>
          </a:prstGeom>
          <a:noFill/>
          <a:ln cap="flat" cmpd="sng" w="9525">
            <a:solidFill>
              <a:schemeClr val="lt1"/>
            </a:solidFill>
            <a:prstDash val="solid"/>
            <a:round/>
            <a:headEnd len="sm" w="sm" type="none"/>
            <a:tailEnd len="med" w="med" type="triangle"/>
          </a:ln>
        </p:spPr>
      </p:cxnSp>
      <p:cxnSp>
        <p:nvCxnSpPr>
          <p:cNvPr id="1832" name="Google Shape;1832;g17b66192c4d_0_2767"/>
          <p:cNvCxnSpPr>
            <a:stCxn id="1824" idx="0"/>
            <a:endCxn id="1825" idx="2"/>
          </p:cNvCxnSpPr>
          <p:nvPr/>
        </p:nvCxnSpPr>
        <p:spPr>
          <a:xfrm rot="-5400000">
            <a:off x="916967" y="3562133"/>
            <a:ext cx="2493900" cy="299700"/>
          </a:xfrm>
          <a:prstGeom prst="curvedConnector3">
            <a:avLst>
              <a:gd fmla="val 50000" name="adj1"/>
            </a:avLst>
          </a:prstGeom>
          <a:noFill/>
          <a:ln cap="flat" cmpd="sng" w="9525">
            <a:solidFill>
              <a:schemeClr val="lt1"/>
            </a:solidFill>
            <a:prstDash val="solid"/>
            <a:round/>
            <a:headEnd len="sm" w="sm"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g17b66192c4d_0_3159"/>
          <p:cNvSpPr txBox="1"/>
          <p:nvPr>
            <p:ph type="title"/>
          </p:nvPr>
        </p:nvSpPr>
        <p:spPr>
          <a:xfrm>
            <a:off x="354633" y="2428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Partner$ that make it rain!</a:t>
            </a:r>
            <a:endParaRPr/>
          </a:p>
        </p:txBody>
      </p:sp>
      <p:pic>
        <p:nvPicPr>
          <p:cNvPr id="1838" name="Google Shape;1838;g17b66192c4d_0_3159"/>
          <p:cNvPicPr preferRelativeResize="0"/>
          <p:nvPr/>
        </p:nvPicPr>
        <p:blipFill rotWithShape="1">
          <a:blip r:embed="rId3">
            <a:alphaModFix/>
          </a:blip>
          <a:srcRect b="0" l="0" r="0" t="0"/>
          <a:stretch/>
        </p:blipFill>
        <p:spPr>
          <a:xfrm>
            <a:off x="203200" y="916900"/>
            <a:ext cx="10043766" cy="57378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g17b66192c4d_0_2887"/>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OSF Preprints</a:t>
            </a:r>
            <a:endParaRPr/>
          </a:p>
        </p:txBody>
      </p:sp>
      <p:sp>
        <p:nvSpPr>
          <p:cNvPr id="1845" name="Google Shape;1845;g17b66192c4d_0_2887"/>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ge77a3e67f9_0_207"/>
          <p:cNvSpPr txBox="1"/>
          <p:nvPr>
            <p:ph type="title"/>
          </p:nvPr>
        </p:nvSpPr>
        <p:spPr>
          <a:xfrm>
            <a:off x="456158" y="279531"/>
            <a:ext cx="151476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OSF Preprints</a:t>
            </a:r>
            <a:endParaRPr/>
          </a:p>
        </p:txBody>
      </p:sp>
      <p:sp>
        <p:nvSpPr>
          <p:cNvPr id="1851" name="Google Shape;1851;ge77a3e67f9_0_207"/>
          <p:cNvSpPr txBox="1"/>
          <p:nvPr>
            <p:ph idx="1" type="body"/>
          </p:nvPr>
        </p:nvSpPr>
        <p:spPr>
          <a:xfrm>
            <a:off x="353550" y="1243950"/>
            <a:ext cx="10257900" cy="47616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sz="2700"/>
              <a:t>Vision</a:t>
            </a:r>
            <a:endParaRPr sz="2700"/>
          </a:p>
          <a:p>
            <a:pPr indent="0" lvl="0" marL="0" rtl="0" algn="l">
              <a:lnSpc>
                <a:spcPct val="115000"/>
              </a:lnSpc>
              <a:spcBef>
                <a:spcPts val="0"/>
              </a:spcBef>
              <a:spcAft>
                <a:spcPts val="0"/>
              </a:spcAft>
              <a:buClr>
                <a:schemeClr val="dk1"/>
              </a:buClr>
              <a:buSzPts val="1100"/>
              <a:buFont typeface="Arial"/>
              <a:buNone/>
            </a:pPr>
            <a:r>
              <a:rPr i="1" lang="en-US" sz="1400">
                <a:solidFill>
                  <a:schemeClr val="dk1"/>
                </a:solidFill>
                <a:highlight>
                  <a:srgbClr val="FFFFFF"/>
                </a:highlight>
              </a:rPr>
              <a:t>COS built and maintains OSF preprints infrastructure to facilitate new models of scholarly communication across research disciplines and geographic regions, thereby improving accessibility and speed of discovery. The infrastructure currently supports 25 communities operating their own preprint servers, determining their own editorial focus, licensing requirements, subject taxonomy, branding and logos, and moderation and withdrawal policies.</a:t>
            </a:r>
            <a:endParaRPr sz="2700"/>
          </a:p>
          <a:p>
            <a:pPr indent="0" lvl="0" marL="0" rtl="0" algn="l">
              <a:lnSpc>
                <a:spcPct val="115000"/>
              </a:lnSpc>
              <a:spcBef>
                <a:spcPts val="0"/>
              </a:spcBef>
              <a:spcAft>
                <a:spcPts val="0"/>
              </a:spcAft>
              <a:buSzPts val="2400"/>
              <a:buNone/>
            </a:pPr>
            <a:r>
              <a:rPr lang="en-US" sz="2700"/>
              <a:t>Launch</a:t>
            </a:r>
            <a:endParaRPr sz="2700"/>
          </a:p>
          <a:p>
            <a:pPr indent="0" lvl="0" marL="0" rtl="0" algn="l">
              <a:lnSpc>
                <a:spcPct val="115000"/>
              </a:lnSpc>
              <a:spcBef>
                <a:spcPts val="1600"/>
              </a:spcBef>
              <a:spcAft>
                <a:spcPts val="0"/>
              </a:spcAft>
              <a:buSzPts val="2400"/>
              <a:buNone/>
            </a:pPr>
            <a:r>
              <a:rPr lang="en-US" sz="1400"/>
              <a:t>Fees start in 2020, with 62% subsidized by COS, now 70% subsidized</a:t>
            </a:r>
            <a:endParaRPr sz="1400"/>
          </a:p>
          <a:p>
            <a:pPr indent="0" lvl="0" marL="0" rtl="0" algn="l">
              <a:lnSpc>
                <a:spcPct val="115000"/>
              </a:lnSpc>
              <a:spcBef>
                <a:spcPts val="1600"/>
              </a:spcBef>
              <a:spcAft>
                <a:spcPts val="0"/>
              </a:spcAft>
              <a:buClr>
                <a:schemeClr val="dk1"/>
              </a:buClr>
              <a:buSzPts val="1100"/>
              <a:buFont typeface="Arial"/>
              <a:buNone/>
            </a:pPr>
            <a:r>
              <a:rPr i="1" lang="en-US" sz="1400">
                <a:solidFill>
                  <a:schemeClr val="dk1"/>
                </a:solidFill>
                <a:highlight>
                  <a:srgbClr val="FFFFFF"/>
                </a:highlight>
              </a:rPr>
              <a:t>Of the 25 community-run preprint servers, 16 will pay or have paid their fees in 2020 resulting in $41,943 in fee-for-service revenue, three services requested an extension until end of 2020, two services are unsure at this time, and four moved off of the platform. 2021 preprint service fees have already been provided to the community preprint services, with COS supporting 73% of the total cost of $225,923 and the 22 current services paying fees totaling $61,975 to support the other 27% of the cost.</a:t>
            </a:r>
            <a:endParaRPr b="1" i="1" sz="1400">
              <a:solidFill>
                <a:schemeClr val="dk1"/>
              </a:solidFill>
              <a:highlight>
                <a:srgbClr val="FFFFFF"/>
              </a:highlight>
            </a:endParaRPr>
          </a:p>
          <a:p>
            <a:pPr indent="0" lvl="0" marL="0" rtl="0" algn="l">
              <a:lnSpc>
                <a:spcPct val="115000"/>
              </a:lnSpc>
              <a:spcBef>
                <a:spcPts val="0"/>
              </a:spcBef>
              <a:spcAft>
                <a:spcPts val="1600"/>
              </a:spcAft>
              <a:buSzPts val="2400"/>
              <a:buNone/>
            </a:pPr>
            <a:r>
              <a:t/>
            </a:r>
            <a:endParaRPr sz="1100"/>
          </a:p>
        </p:txBody>
      </p:sp>
      <p:pic>
        <p:nvPicPr>
          <p:cNvPr id="1852" name="Google Shape;1852;ge77a3e67f9_0_207"/>
          <p:cNvPicPr preferRelativeResize="0"/>
          <p:nvPr/>
        </p:nvPicPr>
        <p:blipFill rotWithShape="1">
          <a:blip r:embed="rId3">
            <a:alphaModFix/>
          </a:blip>
          <a:srcRect b="0" l="0" r="0" t="0"/>
          <a:stretch/>
        </p:blipFill>
        <p:spPr>
          <a:xfrm>
            <a:off x="4995005" y="5197775"/>
            <a:ext cx="6976350" cy="1780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pic>
        <p:nvPicPr>
          <p:cNvPr descr="Table&#10;&#10;Description automatically generated" id="1519" name="Google Shape;1519;p4"/>
          <p:cNvPicPr preferRelativeResize="0"/>
          <p:nvPr>
            <p:ph idx="1" type="body"/>
          </p:nvPr>
        </p:nvPicPr>
        <p:blipFill rotWithShape="1">
          <a:blip r:embed="rId3">
            <a:alphaModFix/>
          </a:blip>
          <a:srcRect b="0" l="0" r="0" t="0"/>
          <a:stretch/>
        </p:blipFill>
        <p:spPr>
          <a:xfrm>
            <a:off x="6926195" y="3616999"/>
            <a:ext cx="4986406" cy="2822856"/>
          </a:xfrm>
          <a:prstGeom prst="rect">
            <a:avLst/>
          </a:prstGeom>
          <a:noFill/>
          <a:ln>
            <a:noFill/>
          </a:ln>
        </p:spPr>
      </p:pic>
      <p:sp>
        <p:nvSpPr>
          <p:cNvPr id="1520" name="Google Shape;1520;p4"/>
          <p:cNvSpPr txBox="1"/>
          <p:nvPr/>
        </p:nvSpPr>
        <p:spPr>
          <a:xfrm>
            <a:off x="1911349" y="183096"/>
            <a:ext cx="863811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2019-2021 Business Plan</a:t>
            </a:r>
            <a:endParaRPr b="0" i="0" sz="1400" u="none" cap="none" strike="noStrike">
              <a:solidFill>
                <a:srgbClr val="000000"/>
              </a:solidFill>
              <a:latin typeface="Arial"/>
              <a:ea typeface="Arial"/>
              <a:cs typeface="Arial"/>
              <a:sym typeface="Arial"/>
            </a:endParaRPr>
          </a:p>
        </p:txBody>
      </p:sp>
      <p:pic>
        <p:nvPicPr>
          <p:cNvPr id="1521" name="Google Shape;1521;p4"/>
          <p:cNvPicPr preferRelativeResize="0"/>
          <p:nvPr/>
        </p:nvPicPr>
        <p:blipFill rotWithShape="1">
          <a:blip r:embed="rId4">
            <a:alphaModFix/>
          </a:blip>
          <a:srcRect b="0" l="0" r="0" t="0"/>
          <a:stretch/>
        </p:blipFill>
        <p:spPr>
          <a:xfrm>
            <a:off x="304799" y="365125"/>
            <a:ext cx="1359023" cy="868874"/>
          </a:xfrm>
          <a:prstGeom prst="rect">
            <a:avLst/>
          </a:prstGeom>
          <a:noFill/>
          <a:ln>
            <a:noFill/>
          </a:ln>
        </p:spPr>
      </p:pic>
      <p:cxnSp>
        <p:nvCxnSpPr>
          <p:cNvPr id="1522" name="Google Shape;1522;p4"/>
          <p:cNvCxnSpPr/>
          <p:nvPr/>
        </p:nvCxnSpPr>
        <p:spPr>
          <a:xfrm>
            <a:off x="114300" y="1419759"/>
            <a:ext cx="11925300" cy="0"/>
          </a:xfrm>
          <a:prstGeom prst="straightConnector1">
            <a:avLst/>
          </a:prstGeom>
          <a:noFill/>
          <a:ln cap="flat" cmpd="sng" w="9525">
            <a:solidFill>
              <a:schemeClr val="dk1"/>
            </a:solidFill>
            <a:prstDash val="solid"/>
            <a:miter lim="800000"/>
            <a:headEnd len="sm" w="sm" type="none"/>
            <a:tailEnd len="sm" w="sm" type="none"/>
          </a:ln>
        </p:spPr>
      </p:cxnSp>
      <p:sp>
        <p:nvSpPr>
          <p:cNvPr id="1523" name="Google Shape;1523;p4"/>
          <p:cNvSpPr txBox="1"/>
          <p:nvPr/>
        </p:nvSpPr>
        <p:spPr>
          <a:xfrm>
            <a:off x="984310" y="1777999"/>
            <a:ext cx="10331390" cy="1569660"/>
          </a:xfrm>
          <a:prstGeom prst="rect">
            <a:avLst/>
          </a:prstGeom>
          <a:solidFill>
            <a:srgbClr val="D8E2F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Imperative #3: “Seek </a:t>
            </a:r>
            <a:r>
              <a:rPr b="1" i="0" lang="en-US" sz="2400" u="none" cap="none" strike="noStrike">
                <a:solidFill>
                  <a:schemeClr val="dk1"/>
                </a:solidFill>
                <a:latin typeface="Arial"/>
                <a:ea typeface="Arial"/>
                <a:cs typeface="Arial"/>
                <a:sym typeface="Arial"/>
              </a:rPr>
              <a:t>new sources of support</a:t>
            </a:r>
            <a:r>
              <a:rPr b="0" i="0" lang="en-US" sz="2400" u="none" cap="none" strike="noStrike">
                <a:solidFill>
                  <a:schemeClr val="dk1"/>
                </a:solidFill>
                <a:latin typeface="Arial"/>
                <a:ea typeface="Arial"/>
                <a:cs typeface="Arial"/>
                <a:sym typeface="Arial"/>
              </a:rPr>
              <a:t> beyond our historical reliance on research grants and generous philanthropic foundations. This includes </a:t>
            </a:r>
            <a:r>
              <a:rPr b="1" i="0" lang="en-US" sz="2400" u="none" cap="none" strike="noStrike">
                <a:solidFill>
                  <a:schemeClr val="dk1"/>
                </a:solidFill>
                <a:latin typeface="Arial"/>
                <a:ea typeface="Arial"/>
                <a:cs typeface="Arial"/>
                <a:sym typeface="Arial"/>
              </a:rPr>
              <a:t>launching fee for service experiments</a:t>
            </a:r>
            <a:r>
              <a:rPr b="0" i="0" lang="en-US" sz="2400" u="none" cap="none" strike="noStrike">
                <a:solidFill>
                  <a:schemeClr val="dk1"/>
                </a:solidFill>
                <a:latin typeface="Arial"/>
                <a:ea typeface="Arial"/>
                <a:cs typeface="Arial"/>
                <a:sym typeface="Arial"/>
              </a:rPr>
              <a:t> with different customer groups, including university and research funders.” </a:t>
            </a:r>
            <a:r>
              <a:rPr b="0" i="0" lang="en-US" sz="1600" u="none" cap="none" strike="noStrike">
                <a:solidFill>
                  <a:schemeClr val="dk1"/>
                </a:solidFill>
                <a:latin typeface="Arial"/>
                <a:ea typeface="Arial"/>
                <a:cs typeface="Arial"/>
                <a:sym typeface="Arial"/>
              </a:rPr>
              <a:t>(</a:t>
            </a:r>
            <a:r>
              <a:rPr b="0" i="0" lang="en-US" sz="1800" u="sng" cap="none" strike="noStrike">
                <a:solidFill>
                  <a:schemeClr val="dk1"/>
                </a:solidFill>
                <a:latin typeface="Arial"/>
                <a:ea typeface="Arial"/>
                <a:cs typeface="Arial"/>
                <a:sym typeface="Arial"/>
                <a:hlinkClick r:id="rId5">
                  <a:extLst>
                    <a:ext uri="{A12FA001-AC4F-418D-AE19-62706E023703}">
                      <ahyp:hlinkClr val="tx"/>
                    </a:ext>
                  </a:extLst>
                </a:hlinkClick>
              </a:rPr>
              <a:t>2019-2021 business plan</a:t>
            </a:r>
            <a:r>
              <a:rPr b="0" i="0" lang="en-US" sz="1800" u="sng" cap="none" strike="noStrike">
                <a:solidFill>
                  <a:schemeClr val="dk1"/>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p:txBody>
      </p:sp>
      <p:sp>
        <p:nvSpPr>
          <p:cNvPr id="1524" name="Google Shape;1524;p4"/>
          <p:cNvSpPr txBox="1"/>
          <p:nvPr/>
        </p:nvSpPr>
        <p:spPr>
          <a:xfrm>
            <a:off x="512700" y="3509596"/>
            <a:ext cx="4762200" cy="7080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Mission VS. Market</a:t>
            </a:r>
            <a:endParaRPr b="0" i="0" sz="1000" u="none" cap="none" strike="noStrike">
              <a:solidFill>
                <a:srgbClr val="000000"/>
              </a:solidFill>
              <a:latin typeface="Arial"/>
              <a:ea typeface="Arial"/>
              <a:cs typeface="Arial"/>
              <a:sym typeface="Arial"/>
            </a:endParaRPr>
          </a:p>
        </p:txBody>
      </p:sp>
      <p:sp>
        <p:nvSpPr>
          <p:cNvPr id="1525" name="Google Shape;1525;p4"/>
          <p:cNvSpPr/>
          <p:nvPr/>
        </p:nvSpPr>
        <p:spPr>
          <a:xfrm rot="-3092880">
            <a:off x="396966" y="4840076"/>
            <a:ext cx="2070399" cy="731520"/>
          </a:xfrm>
          <a:prstGeom prst="curvedDownArrow">
            <a:avLst>
              <a:gd fmla="val 25000" name="adj1"/>
              <a:gd fmla="val 5000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26" name="Google Shape;1526;p4"/>
          <p:cNvSpPr/>
          <p:nvPr/>
        </p:nvSpPr>
        <p:spPr>
          <a:xfrm rot="-7375973">
            <a:off x="3498172" y="4840076"/>
            <a:ext cx="1918292" cy="731520"/>
          </a:xfrm>
          <a:prstGeom prst="curvedUpArrow">
            <a:avLst>
              <a:gd fmla="val 25000" name="adj1"/>
              <a:gd fmla="val 5000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27" name="Google Shape;1527;p4"/>
          <p:cNvSpPr/>
          <p:nvPr/>
        </p:nvSpPr>
        <p:spPr>
          <a:xfrm>
            <a:off x="1768515" y="4341901"/>
            <a:ext cx="2294843" cy="1986388"/>
          </a:xfrm>
          <a:prstGeom prst="triangle">
            <a:avLst>
              <a:gd fmla="val 50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Change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28" name="Google Shape;1528;p4"/>
          <p:cNvSpPr txBox="1"/>
          <p:nvPr/>
        </p:nvSpPr>
        <p:spPr>
          <a:xfrm>
            <a:off x="1017126" y="5076850"/>
            <a:ext cx="1118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Mission</a:t>
            </a:r>
            <a:endParaRPr b="0" i="0" sz="1400" u="none" cap="none" strike="noStrike">
              <a:solidFill>
                <a:srgbClr val="000000"/>
              </a:solidFill>
              <a:latin typeface="Arial"/>
              <a:ea typeface="Arial"/>
              <a:cs typeface="Arial"/>
              <a:sym typeface="Arial"/>
            </a:endParaRPr>
          </a:p>
        </p:txBody>
      </p:sp>
      <p:sp>
        <p:nvSpPr>
          <p:cNvPr id="1529" name="Google Shape;1529;p4"/>
          <p:cNvSpPr txBox="1"/>
          <p:nvPr/>
        </p:nvSpPr>
        <p:spPr>
          <a:xfrm>
            <a:off x="3696350" y="5059700"/>
            <a:ext cx="1118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Market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17b66192c4d_0_3058"/>
          <p:cNvSpPr txBox="1"/>
          <p:nvPr>
            <p:ph type="title"/>
          </p:nvPr>
        </p:nvSpPr>
        <p:spPr>
          <a:xfrm>
            <a:off x="415600" y="2454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Clr>
                <a:schemeClr val="dk1"/>
              </a:buClr>
              <a:buSzPct val="40539"/>
              <a:buFont typeface="Arial"/>
              <a:buNone/>
            </a:pPr>
            <a:r>
              <a:rPr lang="en-US"/>
              <a:t>Partner$ that make it rain!</a:t>
            </a:r>
            <a:endParaRPr/>
          </a:p>
          <a:p>
            <a:pPr indent="0" lvl="0" marL="0" rtl="0" algn="l">
              <a:lnSpc>
                <a:spcPct val="100000"/>
              </a:lnSpc>
              <a:spcBef>
                <a:spcPts val="0"/>
              </a:spcBef>
              <a:spcAft>
                <a:spcPts val="0"/>
              </a:spcAft>
              <a:buSzPct val="111111"/>
              <a:buNone/>
            </a:pPr>
            <a:r>
              <a:t/>
            </a:r>
            <a:endParaRPr/>
          </a:p>
        </p:txBody>
      </p:sp>
      <p:pic>
        <p:nvPicPr>
          <p:cNvPr id="1858" name="Google Shape;1858;g17b66192c4d_0_3058"/>
          <p:cNvPicPr preferRelativeResize="0"/>
          <p:nvPr/>
        </p:nvPicPr>
        <p:blipFill rotWithShape="1">
          <a:blip r:embed="rId3">
            <a:alphaModFix/>
          </a:blip>
          <a:srcRect b="0" l="0" r="0" t="0"/>
          <a:stretch/>
        </p:blipFill>
        <p:spPr>
          <a:xfrm>
            <a:off x="203200" y="1212267"/>
            <a:ext cx="10349404" cy="5442533"/>
          </a:xfrm>
          <a:prstGeom prst="rect">
            <a:avLst/>
          </a:prstGeom>
          <a:noFill/>
          <a:ln>
            <a:noFill/>
          </a:ln>
        </p:spPr>
      </p:pic>
      <p:pic>
        <p:nvPicPr>
          <p:cNvPr id="1859" name="Google Shape;1859;g17b66192c4d_0_3058"/>
          <p:cNvPicPr preferRelativeResize="0"/>
          <p:nvPr/>
        </p:nvPicPr>
        <p:blipFill rotWithShape="1">
          <a:blip r:embed="rId4">
            <a:alphaModFix/>
          </a:blip>
          <a:srcRect b="0" l="0" r="0" t="0"/>
          <a:stretch/>
        </p:blipFill>
        <p:spPr>
          <a:xfrm>
            <a:off x="0" y="1833222"/>
            <a:ext cx="12192005" cy="4899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1000"/>
                                        <p:tgtEl>
                                          <p:spTgt spid="18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g17b66192c4d_0_2893"/>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Interoperability with OSF</a:t>
            </a:r>
            <a:endParaRPr/>
          </a:p>
        </p:txBody>
      </p:sp>
      <p:sp>
        <p:nvSpPr>
          <p:cNvPr id="1866" name="Google Shape;1866;g17b66192c4d_0_2893"/>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ge79e04264f_0_148"/>
          <p:cNvSpPr/>
          <p:nvPr/>
        </p:nvSpPr>
        <p:spPr>
          <a:xfrm>
            <a:off x="880320" y="6142680"/>
            <a:ext cx="11310300" cy="7308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ge79e04264f_0_148"/>
          <p:cNvSpPr/>
          <p:nvPr/>
        </p:nvSpPr>
        <p:spPr>
          <a:xfrm>
            <a:off x="1027200" y="6069600"/>
            <a:ext cx="11163852" cy="378"/>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1873" name="Google Shape;1873;ge79e04264f_0_148"/>
          <p:cNvSpPr/>
          <p:nvPr/>
        </p:nvSpPr>
        <p:spPr>
          <a:xfrm>
            <a:off x="1263360" y="5967000"/>
            <a:ext cx="10927656" cy="16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1874" name="Google Shape;1874;ge79e04264f_0_148"/>
          <p:cNvSpPr/>
          <p:nvPr/>
        </p:nvSpPr>
        <p:spPr>
          <a:xfrm rot="5400000">
            <a:off x="-2946060" y="2951460"/>
            <a:ext cx="6869400" cy="9744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ge79e04264f_0_148"/>
          <p:cNvSpPr/>
          <p:nvPr/>
        </p:nvSpPr>
        <p:spPr>
          <a:xfrm flipH="1" rot="10800000">
            <a:off x="1079520" y="6051960"/>
            <a:ext cx="486" cy="6065280"/>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1876" name="Google Shape;1876;ge79e04264f_0_148"/>
          <p:cNvSpPr/>
          <p:nvPr/>
        </p:nvSpPr>
        <p:spPr>
          <a:xfrm flipH="1" rot="10800000">
            <a:off x="1252800" y="5983920"/>
            <a:ext cx="486" cy="5983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1877" name="Google Shape;1877;ge79e04264f_0_148"/>
          <p:cNvSpPr/>
          <p:nvPr/>
        </p:nvSpPr>
        <p:spPr>
          <a:xfrm>
            <a:off x="1540800" y="13518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1878" name="Google Shape;1878;ge79e04264f_0_148"/>
          <p:cNvSpPr/>
          <p:nvPr/>
        </p:nvSpPr>
        <p:spPr>
          <a:xfrm>
            <a:off x="1183675" y="1662475"/>
            <a:ext cx="10695000" cy="44802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sp>
        <p:nvSpPr>
          <p:cNvPr id="1879" name="Google Shape;1879;ge79e04264f_0_148"/>
          <p:cNvSpPr/>
          <p:nvPr/>
        </p:nvSpPr>
        <p:spPr>
          <a:xfrm>
            <a:off x="2526632" y="143703"/>
            <a:ext cx="7783500" cy="1052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70C0"/>
                </a:solidFill>
                <a:latin typeface="Arial"/>
                <a:ea typeface="Arial"/>
                <a:cs typeface="Arial"/>
                <a:sym typeface="Arial"/>
              </a:rPr>
              <a:t>Integrators and Interoperability</a:t>
            </a:r>
            <a:endParaRPr b="0" i="0" sz="4400" u="none" cap="none" strike="noStrike">
              <a:solidFill>
                <a:srgbClr val="0070C0"/>
              </a:solidFill>
              <a:latin typeface="Cambria"/>
              <a:ea typeface="Cambria"/>
              <a:cs typeface="Cambria"/>
              <a:sym typeface="Cambria"/>
            </a:endParaRPr>
          </a:p>
        </p:txBody>
      </p:sp>
      <p:sp>
        <p:nvSpPr>
          <p:cNvPr id="1880" name="Google Shape;1880;ge79e04264f_0_148"/>
          <p:cNvSpPr txBox="1"/>
          <p:nvPr/>
        </p:nvSpPr>
        <p:spPr>
          <a:xfrm>
            <a:off x="1183675" y="1247754"/>
            <a:ext cx="107631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Open Sans"/>
                <a:ea typeface="Open Sans"/>
                <a:cs typeface="Open Sans"/>
                <a:sym typeface="Open Sans"/>
              </a:rPr>
              <a:t>OSF maintains a free and </a:t>
            </a:r>
            <a:r>
              <a:rPr b="1" i="1" lang="en-US" sz="2000" u="none" cap="none" strike="noStrike">
                <a:solidFill>
                  <a:srgbClr val="000000"/>
                </a:solidFill>
                <a:latin typeface="Open Sans"/>
                <a:ea typeface="Open Sans"/>
                <a:cs typeface="Open Sans"/>
                <a:sym typeface="Open Sans"/>
              </a:rPr>
              <a:t>open API, an Application Programming Interface,</a:t>
            </a:r>
            <a:r>
              <a:rPr b="0" i="1" lang="en-US" sz="2000" u="none" cap="none" strike="noStrike">
                <a:solidFill>
                  <a:srgbClr val="000000"/>
                </a:solidFill>
                <a:latin typeface="Open Sans"/>
                <a:ea typeface="Open Sans"/>
                <a:cs typeface="Open Sans"/>
                <a:sym typeface="Open Sans"/>
              </a:rPr>
              <a:t> that can be used to extend OSF capabilities into other custom software development projects.</a:t>
            </a:r>
            <a:endParaRPr b="0" i="0" sz="1400" u="none" cap="none" strike="noStrike">
              <a:solidFill>
                <a:srgbClr val="000000"/>
              </a:solidFill>
              <a:latin typeface="Arial"/>
              <a:ea typeface="Arial"/>
              <a:cs typeface="Arial"/>
              <a:sym typeface="Arial"/>
            </a:endParaRPr>
          </a:p>
        </p:txBody>
      </p:sp>
      <p:sp>
        <p:nvSpPr>
          <p:cNvPr id="1881" name="Google Shape;1881;ge79e04264f_0_148"/>
          <p:cNvSpPr txBox="1"/>
          <p:nvPr/>
        </p:nvSpPr>
        <p:spPr>
          <a:xfrm>
            <a:off x="4358944" y="5607932"/>
            <a:ext cx="4344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https://www.cos.io/communities/software-developers</a:t>
            </a:r>
            <a:endParaRPr b="0" i="0" sz="1400" u="none" cap="none" strike="noStrike">
              <a:solidFill>
                <a:srgbClr val="000000"/>
              </a:solidFill>
              <a:latin typeface="Arial"/>
              <a:ea typeface="Arial"/>
              <a:cs typeface="Arial"/>
              <a:sym typeface="Arial"/>
            </a:endParaRPr>
          </a:p>
        </p:txBody>
      </p:sp>
      <p:pic>
        <p:nvPicPr>
          <p:cNvPr descr="Monitor with solid fill" id="1882" name="Google Shape;1882;ge79e04264f_0_148"/>
          <p:cNvPicPr preferRelativeResize="0"/>
          <p:nvPr/>
        </p:nvPicPr>
        <p:blipFill rotWithShape="1">
          <a:blip r:embed="rId4">
            <a:alphaModFix/>
          </a:blip>
          <a:srcRect b="0" l="0" r="0" t="0"/>
          <a:stretch/>
        </p:blipFill>
        <p:spPr>
          <a:xfrm>
            <a:off x="9852924" y="3490362"/>
            <a:ext cx="914400" cy="914400"/>
          </a:xfrm>
          <a:prstGeom prst="rect">
            <a:avLst/>
          </a:prstGeom>
          <a:noFill/>
          <a:ln>
            <a:noFill/>
          </a:ln>
        </p:spPr>
      </p:pic>
      <p:pic>
        <p:nvPicPr>
          <p:cNvPr descr="Laptop with solid fill" id="1883" name="Google Shape;1883;ge79e04264f_0_148"/>
          <p:cNvPicPr preferRelativeResize="0"/>
          <p:nvPr/>
        </p:nvPicPr>
        <p:blipFill rotWithShape="1">
          <a:blip r:embed="rId5">
            <a:alphaModFix/>
          </a:blip>
          <a:srcRect b="0" l="0" r="0" t="0"/>
          <a:stretch/>
        </p:blipFill>
        <p:spPr>
          <a:xfrm>
            <a:off x="6092946" y="4236330"/>
            <a:ext cx="914400" cy="914400"/>
          </a:xfrm>
          <a:prstGeom prst="rect">
            <a:avLst/>
          </a:prstGeom>
          <a:noFill/>
          <a:ln>
            <a:noFill/>
          </a:ln>
        </p:spPr>
      </p:pic>
      <p:pic>
        <p:nvPicPr>
          <p:cNvPr descr="Computer with solid fill" id="1884" name="Google Shape;1884;ge79e04264f_0_148"/>
          <p:cNvPicPr preferRelativeResize="0"/>
          <p:nvPr/>
        </p:nvPicPr>
        <p:blipFill rotWithShape="1">
          <a:blip r:embed="rId6">
            <a:alphaModFix/>
          </a:blip>
          <a:srcRect b="0" l="0" r="0" t="0"/>
          <a:stretch/>
        </p:blipFill>
        <p:spPr>
          <a:xfrm>
            <a:off x="2310965" y="3504120"/>
            <a:ext cx="914400" cy="914400"/>
          </a:xfrm>
          <a:prstGeom prst="rect">
            <a:avLst/>
          </a:prstGeom>
          <a:noFill/>
          <a:ln>
            <a:noFill/>
          </a:ln>
        </p:spPr>
      </p:pic>
      <p:sp>
        <p:nvSpPr>
          <p:cNvPr id="1885" name="Google Shape;1885;ge79e04264f_0_148"/>
          <p:cNvSpPr txBox="1"/>
          <p:nvPr/>
        </p:nvSpPr>
        <p:spPr>
          <a:xfrm>
            <a:off x="1852397" y="2046209"/>
            <a:ext cx="8802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pen Sans"/>
                <a:ea typeface="Open Sans"/>
                <a:cs typeface="Open Sans"/>
                <a:sym typeface="Open Sans"/>
              </a:rPr>
              <a:t>APIs enable different systems to “talk” to one another, exchanging information that would be otherwise inaccessible.</a:t>
            </a:r>
            <a:endParaRPr b="0" i="0" sz="1400" u="none" cap="none" strike="noStrike">
              <a:solidFill>
                <a:srgbClr val="000000"/>
              </a:solidFill>
              <a:latin typeface="Arial"/>
              <a:ea typeface="Arial"/>
              <a:cs typeface="Arial"/>
              <a:sym typeface="Arial"/>
            </a:endParaRPr>
          </a:p>
        </p:txBody>
      </p:sp>
      <p:cxnSp>
        <p:nvCxnSpPr>
          <p:cNvPr id="1886" name="Google Shape;1886;ge79e04264f_0_148"/>
          <p:cNvCxnSpPr/>
          <p:nvPr/>
        </p:nvCxnSpPr>
        <p:spPr>
          <a:xfrm>
            <a:off x="3379304" y="4134677"/>
            <a:ext cx="2544300" cy="729000"/>
          </a:xfrm>
          <a:prstGeom prst="straightConnector1">
            <a:avLst/>
          </a:prstGeom>
          <a:noFill/>
          <a:ln cap="flat" cmpd="sng" w="38100">
            <a:solidFill>
              <a:srgbClr val="3E6EC2"/>
            </a:solidFill>
            <a:prstDash val="solid"/>
            <a:round/>
            <a:headEnd len="sm" w="sm" type="none"/>
            <a:tailEnd len="med" w="med" type="triangle"/>
          </a:ln>
        </p:spPr>
      </p:cxnSp>
      <p:cxnSp>
        <p:nvCxnSpPr>
          <p:cNvPr id="1887" name="Google Shape;1887;ge79e04264f_0_148"/>
          <p:cNvCxnSpPr/>
          <p:nvPr/>
        </p:nvCxnSpPr>
        <p:spPr>
          <a:xfrm rot="10800000">
            <a:off x="3506797" y="3902486"/>
            <a:ext cx="2451000" cy="721800"/>
          </a:xfrm>
          <a:prstGeom prst="straightConnector1">
            <a:avLst/>
          </a:prstGeom>
          <a:noFill/>
          <a:ln cap="flat" cmpd="sng" w="38100">
            <a:solidFill>
              <a:srgbClr val="3E6EC2"/>
            </a:solidFill>
            <a:prstDash val="solid"/>
            <a:round/>
            <a:headEnd len="sm" w="sm" type="none"/>
            <a:tailEnd len="med" w="med" type="triangle"/>
          </a:ln>
        </p:spPr>
      </p:cxnSp>
      <p:cxnSp>
        <p:nvCxnSpPr>
          <p:cNvPr id="1888" name="Google Shape;1888;ge79e04264f_0_148"/>
          <p:cNvCxnSpPr>
            <a:endCxn id="1882" idx="1"/>
          </p:cNvCxnSpPr>
          <p:nvPr/>
        </p:nvCxnSpPr>
        <p:spPr>
          <a:xfrm flipH="1" rot="10800000">
            <a:off x="7087224" y="3947562"/>
            <a:ext cx="2765700" cy="746100"/>
          </a:xfrm>
          <a:prstGeom prst="straightConnector1">
            <a:avLst/>
          </a:prstGeom>
          <a:noFill/>
          <a:ln cap="flat" cmpd="sng" w="38100">
            <a:solidFill>
              <a:srgbClr val="3E6EC2"/>
            </a:solidFill>
            <a:prstDash val="solid"/>
            <a:round/>
            <a:headEnd len="sm" w="sm" type="none"/>
            <a:tailEnd len="med" w="med" type="triangle"/>
          </a:ln>
        </p:spPr>
      </p:cxnSp>
      <p:cxnSp>
        <p:nvCxnSpPr>
          <p:cNvPr id="1889" name="Google Shape;1889;ge79e04264f_0_148"/>
          <p:cNvCxnSpPr/>
          <p:nvPr/>
        </p:nvCxnSpPr>
        <p:spPr>
          <a:xfrm rot="10800000">
            <a:off x="3582602" y="3717877"/>
            <a:ext cx="6125700" cy="67800"/>
          </a:xfrm>
          <a:prstGeom prst="straightConnector1">
            <a:avLst/>
          </a:prstGeom>
          <a:noFill/>
          <a:ln cap="flat" cmpd="sng" w="38100">
            <a:solidFill>
              <a:srgbClr val="3E6EC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9"/>
                                        </p:tgtEl>
                                        <p:attrNameLst>
                                          <p:attrName>style.visibility</p:attrName>
                                        </p:attrNameLst>
                                      </p:cBhvr>
                                      <p:to>
                                        <p:strVal val="visible"/>
                                      </p:to>
                                    </p:set>
                                    <p:animEffect filter="fade" transition="in">
                                      <p:cBhvr>
                                        <p:cTn dur="500"/>
                                        <p:tgtEl>
                                          <p:spTgt spid="1889"/>
                                        </p:tgtEl>
                                      </p:cBhvr>
                                    </p:animEffect>
                                  </p:childTnLst>
                                </p:cTn>
                              </p:par>
                              <p:par>
                                <p:cTn fill="hold" nodeType="withEffect" presetClass="entr" presetID="10" presetSubtype="0">
                                  <p:stCondLst>
                                    <p:cond delay="0"/>
                                  </p:stCondLst>
                                  <p:childTnLst>
                                    <p:set>
                                      <p:cBhvr>
                                        <p:cTn dur="1" fill="hold">
                                          <p:stCondLst>
                                            <p:cond delay="0"/>
                                          </p:stCondLst>
                                        </p:cTn>
                                        <p:tgtEl>
                                          <p:spTgt spid="1888"/>
                                        </p:tgtEl>
                                        <p:attrNameLst>
                                          <p:attrName>style.visibility</p:attrName>
                                        </p:attrNameLst>
                                      </p:cBhvr>
                                      <p:to>
                                        <p:strVal val="visible"/>
                                      </p:to>
                                    </p:set>
                                    <p:animEffect filter="fade" transition="in">
                                      <p:cBhvr>
                                        <p:cTn dur="500"/>
                                        <p:tgtEl>
                                          <p:spTgt spid="1888"/>
                                        </p:tgtEl>
                                      </p:cBhvr>
                                    </p:animEffect>
                                  </p:childTnLst>
                                </p:cTn>
                              </p:par>
                              <p:par>
                                <p:cTn fill="hold" nodeType="withEffect" presetClass="entr" presetID="10" presetSubtype="0">
                                  <p:stCondLst>
                                    <p:cond delay="0"/>
                                  </p:stCondLst>
                                  <p:childTnLst>
                                    <p:set>
                                      <p:cBhvr>
                                        <p:cTn dur="1" fill="hold">
                                          <p:stCondLst>
                                            <p:cond delay="0"/>
                                          </p:stCondLst>
                                        </p:cTn>
                                        <p:tgtEl>
                                          <p:spTgt spid="1887"/>
                                        </p:tgtEl>
                                        <p:attrNameLst>
                                          <p:attrName>style.visibility</p:attrName>
                                        </p:attrNameLst>
                                      </p:cBhvr>
                                      <p:to>
                                        <p:strVal val="visible"/>
                                      </p:to>
                                    </p:set>
                                    <p:animEffect filter="fade" transition="in">
                                      <p:cBhvr>
                                        <p:cTn dur="500"/>
                                        <p:tgtEl>
                                          <p:spTgt spid="1887"/>
                                        </p:tgtEl>
                                      </p:cBhvr>
                                    </p:animEffect>
                                  </p:childTnLst>
                                </p:cTn>
                              </p:par>
                              <p:par>
                                <p:cTn fill="hold" nodeType="with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500"/>
                                        <p:tgtEl>
                                          <p:spTgt spid="18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ge79e04264f_0_170"/>
          <p:cNvSpPr/>
          <p:nvPr/>
        </p:nvSpPr>
        <p:spPr>
          <a:xfrm>
            <a:off x="880320" y="6142680"/>
            <a:ext cx="11310300" cy="7308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ge79e04264f_0_170"/>
          <p:cNvSpPr/>
          <p:nvPr/>
        </p:nvSpPr>
        <p:spPr>
          <a:xfrm>
            <a:off x="1027200" y="6069600"/>
            <a:ext cx="11163852" cy="378"/>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1896" name="Google Shape;1896;ge79e04264f_0_170"/>
          <p:cNvSpPr/>
          <p:nvPr/>
        </p:nvSpPr>
        <p:spPr>
          <a:xfrm>
            <a:off x="1263360" y="5967000"/>
            <a:ext cx="10927656" cy="16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1897" name="Google Shape;1897;ge79e04264f_0_170"/>
          <p:cNvSpPr/>
          <p:nvPr/>
        </p:nvSpPr>
        <p:spPr>
          <a:xfrm rot="5400000">
            <a:off x="-2946060" y="2951460"/>
            <a:ext cx="6869400" cy="9744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ge79e04264f_0_170"/>
          <p:cNvSpPr/>
          <p:nvPr/>
        </p:nvSpPr>
        <p:spPr>
          <a:xfrm flipH="1" rot="10800000">
            <a:off x="1079520" y="6051960"/>
            <a:ext cx="486" cy="6065280"/>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1899" name="Google Shape;1899;ge79e04264f_0_170"/>
          <p:cNvSpPr/>
          <p:nvPr/>
        </p:nvSpPr>
        <p:spPr>
          <a:xfrm flipH="1" rot="10800000">
            <a:off x="1252800" y="5983920"/>
            <a:ext cx="486" cy="5983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1900" name="Google Shape;1900;ge79e04264f_0_170"/>
          <p:cNvSpPr/>
          <p:nvPr/>
        </p:nvSpPr>
        <p:spPr>
          <a:xfrm>
            <a:off x="1540800" y="13518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1901" name="Google Shape;1901;ge79e04264f_0_170"/>
          <p:cNvSpPr/>
          <p:nvPr/>
        </p:nvSpPr>
        <p:spPr>
          <a:xfrm>
            <a:off x="1183675" y="1662475"/>
            <a:ext cx="10695000" cy="44802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sp>
        <p:nvSpPr>
          <p:cNvPr id="1902" name="Google Shape;1902;ge79e04264f_0_170"/>
          <p:cNvSpPr/>
          <p:nvPr/>
        </p:nvSpPr>
        <p:spPr>
          <a:xfrm>
            <a:off x="2526632" y="143703"/>
            <a:ext cx="7783500" cy="1052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70C0"/>
                </a:solidFill>
                <a:latin typeface="Arial"/>
                <a:ea typeface="Arial"/>
                <a:cs typeface="Arial"/>
                <a:sym typeface="Arial"/>
              </a:rPr>
              <a:t>Integrators and Interoperability</a:t>
            </a:r>
            <a:endParaRPr b="0" i="0" sz="4400" u="none" cap="none" strike="noStrike">
              <a:solidFill>
                <a:srgbClr val="0070C0"/>
              </a:solidFill>
              <a:latin typeface="Cambria"/>
              <a:ea typeface="Cambria"/>
              <a:cs typeface="Cambria"/>
              <a:sym typeface="Cambria"/>
            </a:endParaRPr>
          </a:p>
        </p:txBody>
      </p:sp>
      <p:sp>
        <p:nvSpPr>
          <p:cNvPr id="1903" name="Google Shape;1903;ge79e04264f_0_170"/>
          <p:cNvSpPr txBox="1"/>
          <p:nvPr/>
        </p:nvSpPr>
        <p:spPr>
          <a:xfrm>
            <a:off x="1183670" y="1424995"/>
            <a:ext cx="11307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We want to enable any tool to connect with OSF users and features.</a:t>
            </a:r>
            <a:br>
              <a:rPr b="0" i="1" lang="en-US" sz="2000" u="none" cap="none" strike="noStrike">
                <a:solidFill>
                  <a:srgbClr val="000000"/>
                </a:solidFill>
                <a:latin typeface="Arial"/>
                <a:ea typeface="Arial"/>
                <a:cs typeface="Arial"/>
                <a:sym typeface="Arial"/>
              </a:rPr>
            </a:br>
            <a:r>
              <a:rPr b="0" i="1" lang="en-US" sz="2000" u="none" cap="none" strike="noStrike">
                <a:solidFill>
                  <a:srgbClr val="000000"/>
                </a:solidFill>
                <a:latin typeface="Arial"/>
                <a:ea typeface="Arial"/>
                <a:cs typeface="Arial"/>
                <a:sym typeface="Arial"/>
              </a:rPr>
              <a:t>For example…</a:t>
            </a:r>
            <a:endParaRPr b="0" i="0" sz="1400" u="none" cap="none" strike="noStrike">
              <a:solidFill>
                <a:srgbClr val="000000"/>
              </a:solidFill>
              <a:latin typeface="Arial"/>
              <a:ea typeface="Arial"/>
              <a:cs typeface="Arial"/>
              <a:sym typeface="Arial"/>
            </a:endParaRPr>
          </a:p>
        </p:txBody>
      </p:sp>
      <p:sp>
        <p:nvSpPr>
          <p:cNvPr id="1904" name="Google Shape;1904;ge79e04264f_0_170"/>
          <p:cNvSpPr txBox="1"/>
          <p:nvPr/>
        </p:nvSpPr>
        <p:spPr>
          <a:xfrm>
            <a:off x="1520549" y="2552623"/>
            <a:ext cx="10358100" cy="2955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Arial"/>
              <a:buChar char="•"/>
            </a:pPr>
            <a:r>
              <a:rPr b="0" i="0" lang="en-US" sz="2400" u="sng" cap="none" strike="noStrike">
                <a:solidFill>
                  <a:srgbClr val="000000"/>
                </a:solidFill>
                <a:latin typeface="Arial"/>
                <a:ea typeface="Arial"/>
                <a:cs typeface="Arial"/>
                <a:sym typeface="Arial"/>
                <a:hlinkClick r:id="rId3">
                  <a:extLst>
                    <a:ext uri="{A12FA001-AC4F-418D-AE19-62706E023703}">
                      <ahyp:hlinkClr val="tx"/>
                    </a:ext>
                  </a:extLst>
                </a:hlinkClick>
              </a:rPr>
              <a:t>osfclient</a:t>
            </a:r>
            <a:r>
              <a:rPr b="0" i="0" lang="en-US" sz="2400" u="none" cap="none" strike="noStrike">
                <a:solidFill>
                  <a:srgbClr val="000000"/>
                </a:solidFill>
                <a:latin typeface="Arial"/>
                <a:ea typeface="Arial"/>
                <a:cs typeface="Arial"/>
                <a:sym typeface="Arial"/>
              </a:rPr>
              <a:t> – </a:t>
            </a:r>
            <a:r>
              <a:rPr b="0" i="0" lang="en-US" sz="2000" u="none" cap="none" strike="noStrike">
                <a:solidFill>
                  <a:srgbClr val="000000"/>
                </a:solidFill>
                <a:latin typeface="Arial"/>
                <a:ea typeface="Arial"/>
                <a:cs typeface="Arial"/>
                <a:sym typeface="Arial"/>
              </a:rPr>
              <a:t>Command-line client for uploading and downloading files to and from OSF</a:t>
            </a:r>
            <a:endParaRPr b="0" i="0" sz="1400" u="none" cap="none" strike="noStrike">
              <a:solidFill>
                <a:srgbClr val="000000"/>
              </a:solidFill>
              <a:latin typeface="Arial"/>
              <a:ea typeface="Arial"/>
              <a:cs typeface="Arial"/>
              <a:sym typeface="Arial"/>
            </a:endParaRPr>
          </a:p>
          <a:p>
            <a:pPr indent="-234950" lvl="0" marL="28575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sng" cap="none" strike="noStrike">
                <a:solidFill>
                  <a:srgbClr val="000000"/>
                </a:solidFill>
                <a:latin typeface="Arial"/>
                <a:ea typeface="Arial"/>
                <a:cs typeface="Arial"/>
                <a:sym typeface="Arial"/>
                <a:hlinkClick r:id="rId4">
                  <a:extLst>
                    <a:ext uri="{A12FA001-AC4F-418D-AE19-62706E023703}">
                      <ahyp:hlinkClr val="tx"/>
                    </a:ext>
                  </a:extLst>
                </a:hlinkClick>
              </a:rPr>
              <a:t>osfr</a:t>
            </a:r>
            <a:r>
              <a:rPr b="0" i="0" lang="en-US" sz="2400" u="none" cap="none" strike="noStrike">
                <a:solidFill>
                  <a:srgbClr val="000000"/>
                </a:solidFill>
                <a:latin typeface="Arial"/>
                <a:ea typeface="Arial"/>
                <a:cs typeface="Arial"/>
                <a:sym typeface="Arial"/>
              </a:rPr>
              <a:t> – </a:t>
            </a:r>
            <a:r>
              <a:rPr b="0" i="0" lang="en-US" sz="2000" u="none" cap="none" strike="noStrike">
                <a:solidFill>
                  <a:srgbClr val="000000"/>
                </a:solidFill>
                <a:latin typeface="Arial"/>
                <a:ea typeface="Arial"/>
                <a:cs typeface="Arial"/>
                <a:sym typeface="Arial"/>
              </a:rPr>
              <a:t>R interface to the OSF</a:t>
            </a:r>
            <a:endParaRPr b="0" i="0" sz="1400" u="none" cap="none" strike="noStrike">
              <a:solidFill>
                <a:srgbClr val="000000"/>
              </a:solidFill>
              <a:latin typeface="Arial"/>
              <a:ea typeface="Arial"/>
              <a:cs typeface="Arial"/>
              <a:sym typeface="Arial"/>
            </a:endParaRPr>
          </a:p>
          <a:p>
            <a:pPr indent="-234950" lvl="0" marL="28575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sng" cap="none" strike="noStrike">
                <a:solidFill>
                  <a:srgbClr val="000000"/>
                </a:solidFill>
                <a:latin typeface="Arial"/>
                <a:ea typeface="Arial"/>
                <a:cs typeface="Arial"/>
                <a:sym typeface="Arial"/>
                <a:hlinkClick r:id="rId5">
                  <a:extLst>
                    <a:ext uri="{A12FA001-AC4F-418D-AE19-62706E023703}">
                      <ahyp:hlinkClr val="tx"/>
                    </a:ext>
                  </a:extLst>
                </a:hlinkClick>
              </a:rPr>
              <a:t>PresQT</a:t>
            </a:r>
            <a:r>
              <a:rPr b="0" i="0" lang="en-US" sz="2400" u="none" cap="none" strike="noStrike">
                <a:solidFill>
                  <a:srgbClr val="000000"/>
                </a:solidFill>
                <a:latin typeface="Arial"/>
                <a:ea typeface="Arial"/>
                <a:cs typeface="Arial"/>
                <a:sym typeface="Arial"/>
              </a:rPr>
              <a:t> – </a:t>
            </a:r>
            <a:r>
              <a:rPr b="0" i="0" lang="en-US" sz="2000" u="none" cap="none" strike="noStrike">
                <a:solidFill>
                  <a:srgbClr val="000000"/>
                </a:solidFill>
                <a:latin typeface="Arial"/>
                <a:ea typeface="Arial"/>
                <a:cs typeface="Arial"/>
                <a:sym typeface="Arial"/>
              </a:rPr>
              <a:t>An </a:t>
            </a:r>
            <a:r>
              <a:rPr b="0" i="0" lang="en-US" sz="2000" u="sng" cap="none" strike="noStrike">
                <a:solidFill>
                  <a:srgbClr val="0DA3E2"/>
                </a:solidFill>
                <a:latin typeface="Arial"/>
                <a:ea typeface="Arial"/>
                <a:cs typeface="Arial"/>
                <a:sym typeface="Arial"/>
                <a:hlinkClick r:id="rId6">
                  <a:extLst>
                    <a:ext uri="{A12FA001-AC4F-418D-AE19-62706E023703}">
                      <ahyp:hlinkClr val="tx"/>
                    </a:ext>
                  </a:extLst>
                </a:hlinkClick>
              </a:rPr>
              <a:t>open-source tool suite with RESTful services</a:t>
            </a:r>
            <a:r>
              <a:rPr b="0" i="0" lang="en-US" sz="2000" u="none" cap="none" strike="noStrike">
                <a:solidFill>
                  <a:srgbClr val="000000"/>
                </a:solidFill>
                <a:latin typeface="Arial"/>
                <a:ea typeface="Arial"/>
                <a:cs typeface="Arial"/>
                <a:sym typeface="Arial"/>
              </a:rPr>
              <a:t> to improve preservation and re-use of research data and software</a:t>
            </a:r>
            <a:endParaRPr b="0" i="0" sz="1400" u="none" cap="none" strike="noStrike">
              <a:solidFill>
                <a:srgbClr val="000000"/>
              </a:solidFill>
              <a:latin typeface="Arial"/>
              <a:ea typeface="Arial"/>
              <a:cs typeface="Arial"/>
              <a:sym typeface="Arial"/>
            </a:endParaRPr>
          </a:p>
          <a:p>
            <a:pPr indent="-234950" lvl="0" marL="28575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(New!) </a:t>
            </a:r>
            <a:r>
              <a:rPr b="0" i="0" lang="en-US" sz="2400" u="sng" cap="none" strike="noStrike">
                <a:solidFill>
                  <a:srgbClr val="000000"/>
                </a:solidFill>
                <a:latin typeface="Arial"/>
                <a:ea typeface="Arial"/>
                <a:cs typeface="Arial"/>
                <a:sym typeface="Arial"/>
                <a:hlinkClick r:id="rId7">
                  <a:extLst>
                    <a:ext uri="{A12FA001-AC4F-418D-AE19-62706E023703}">
                      <ahyp:hlinkClr val="tx"/>
                    </a:ext>
                  </a:extLst>
                </a:hlinkClick>
              </a:rPr>
              <a:t>protocols.io </a:t>
            </a:r>
            <a:r>
              <a:rPr b="0" i="0" lang="en-US" sz="2400" u="none" cap="none" strike="noStrike">
                <a:solidFill>
                  <a:srgbClr val="000000"/>
                </a:solidFill>
                <a:latin typeface="Arial"/>
                <a:ea typeface="Arial"/>
                <a:cs typeface="Arial"/>
                <a:sym typeface="Arial"/>
              </a:rPr>
              <a:t>– </a:t>
            </a:r>
            <a:r>
              <a:rPr b="0" i="0" lang="en-US" sz="2000" u="none" cap="none" strike="noStrike">
                <a:solidFill>
                  <a:srgbClr val="000000"/>
                </a:solidFill>
                <a:latin typeface="Arial"/>
                <a:ea typeface="Arial"/>
                <a:cs typeface="Arial"/>
                <a:sym typeface="Arial"/>
              </a:rPr>
              <a:t>Move protocols and documents to and from OSF</a:t>
            </a:r>
            <a:endParaRPr b="0" i="0" sz="1400" u="none" cap="none" strike="noStrike">
              <a:solidFill>
                <a:srgbClr val="000000"/>
              </a:solidFill>
              <a:latin typeface="Arial"/>
              <a:ea typeface="Arial"/>
              <a:cs typeface="Arial"/>
              <a:sym typeface="Arial"/>
            </a:endParaRPr>
          </a:p>
          <a:p>
            <a:pPr indent="-234950" lvl="0" marL="28575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And more!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ge79e04264f_0_170"/>
          <p:cNvSpPr txBox="1"/>
          <p:nvPr/>
        </p:nvSpPr>
        <p:spPr>
          <a:xfrm>
            <a:off x="4358944" y="5607932"/>
            <a:ext cx="4344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8">
                  <a:extLst>
                    <a:ext uri="{A12FA001-AC4F-418D-AE19-62706E023703}">
                      <ahyp:hlinkClr val="tx"/>
                    </a:ext>
                  </a:extLst>
                </a:hlinkClick>
              </a:rPr>
              <a:t>https://www.cos.io/communities/software-developers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ge79e04264f_0_254"/>
          <p:cNvSpPr/>
          <p:nvPr/>
        </p:nvSpPr>
        <p:spPr>
          <a:xfrm rot="5400000">
            <a:off x="-2946060" y="2951460"/>
            <a:ext cx="6869400" cy="9744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ge79e04264f_0_254"/>
          <p:cNvSpPr/>
          <p:nvPr/>
        </p:nvSpPr>
        <p:spPr>
          <a:xfrm>
            <a:off x="2074200" y="13518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1912" name="Google Shape;1912;ge79e04264f_0_254"/>
          <p:cNvSpPr/>
          <p:nvPr/>
        </p:nvSpPr>
        <p:spPr>
          <a:xfrm>
            <a:off x="1717075" y="1662475"/>
            <a:ext cx="10695000" cy="44802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sp>
        <p:nvSpPr>
          <p:cNvPr id="1913" name="Google Shape;1913;ge79e04264f_0_254"/>
          <p:cNvSpPr/>
          <p:nvPr/>
        </p:nvSpPr>
        <p:spPr>
          <a:xfrm>
            <a:off x="2526632" y="-237297"/>
            <a:ext cx="7783500" cy="1052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70C0"/>
                </a:solidFill>
                <a:latin typeface="Arial"/>
                <a:ea typeface="Arial"/>
                <a:cs typeface="Arial"/>
                <a:sym typeface="Arial"/>
              </a:rPr>
              <a:t>Integrators and Interoperability</a:t>
            </a:r>
            <a:endParaRPr b="0" i="0" sz="4400" u="none" cap="none" strike="noStrike">
              <a:solidFill>
                <a:srgbClr val="0070C0"/>
              </a:solidFill>
              <a:latin typeface="Cambria"/>
              <a:ea typeface="Cambria"/>
              <a:cs typeface="Cambria"/>
              <a:sym typeface="Cambria"/>
            </a:endParaRPr>
          </a:p>
        </p:txBody>
      </p:sp>
      <p:sp>
        <p:nvSpPr>
          <p:cNvPr id="1914" name="Google Shape;1914;ge79e04264f_0_254"/>
          <p:cNvSpPr txBox="1"/>
          <p:nvPr/>
        </p:nvSpPr>
        <p:spPr>
          <a:xfrm>
            <a:off x="2360495" y="1989945"/>
            <a:ext cx="1130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ge79e04264f_0_254"/>
          <p:cNvSpPr txBox="1"/>
          <p:nvPr/>
        </p:nvSpPr>
        <p:spPr>
          <a:xfrm>
            <a:off x="5528269" y="5587082"/>
            <a:ext cx="4344600" cy="555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US" sz="1400" u="none" cap="none" strike="noStrike">
                <a:solidFill>
                  <a:srgbClr val="000000"/>
                </a:solidFill>
                <a:latin typeface="Arial"/>
                <a:ea typeface="Arial"/>
                <a:cs typeface="Arial"/>
                <a:sym typeface="Arial"/>
              </a:rPr>
              <a:t>https://www.cos.io/products/osf</a:t>
            </a:r>
            <a:endParaRPr b="0" i="0" sz="14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ge79e04264f_0_254"/>
          <p:cNvSpPr txBox="1"/>
          <p:nvPr/>
        </p:nvSpPr>
        <p:spPr>
          <a:xfrm>
            <a:off x="1263350" y="630750"/>
            <a:ext cx="10491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Open Sans"/>
                <a:ea typeface="Open Sans"/>
                <a:cs typeface="Open Sans"/>
                <a:sym typeface="Open Sans"/>
              </a:rPr>
              <a:t>We also want to meet researchers where they are by enabling integrations with other tools and services that they utilize at each stage of the research lifecycle.  This allows a user can store their data or citations in the places that they already use and trust, but still connect them with their OSF projects and collaborators without any duplication of effort.</a:t>
            </a:r>
            <a:endParaRPr b="0" i="1" sz="1800" u="none" cap="none" strike="noStrike">
              <a:solidFill>
                <a:srgbClr val="000000"/>
              </a:solidFill>
              <a:latin typeface="Open Sans"/>
              <a:ea typeface="Open Sans"/>
              <a:cs typeface="Open Sans"/>
              <a:sym typeface="Open Sans"/>
            </a:endParaRPr>
          </a:p>
        </p:txBody>
      </p:sp>
      <p:sp>
        <p:nvSpPr>
          <p:cNvPr id="1917" name="Google Shape;1917;ge79e04264f_0_254"/>
          <p:cNvSpPr/>
          <p:nvPr/>
        </p:nvSpPr>
        <p:spPr>
          <a:xfrm>
            <a:off x="2074200" y="25710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1918" name="Google Shape;1918;ge79e04264f_0_254"/>
          <p:cNvSpPr/>
          <p:nvPr/>
        </p:nvSpPr>
        <p:spPr>
          <a:xfrm>
            <a:off x="1717075" y="2881675"/>
            <a:ext cx="10695000" cy="44802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pic>
        <p:nvPicPr>
          <p:cNvPr descr="Chart, diagram&#10;&#10;Description automatically generated" id="1919" name="Google Shape;1919;ge79e04264f_0_254"/>
          <p:cNvPicPr preferRelativeResize="0"/>
          <p:nvPr/>
        </p:nvPicPr>
        <p:blipFill rotWithShape="1">
          <a:blip r:embed="rId3">
            <a:alphaModFix/>
          </a:blip>
          <a:srcRect b="0" l="0" r="0" t="0"/>
          <a:stretch/>
        </p:blipFill>
        <p:spPr>
          <a:xfrm>
            <a:off x="2643152" y="2326228"/>
            <a:ext cx="7797563" cy="445574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ge79e04264f_0_267"/>
          <p:cNvSpPr/>
          <p:nvPr/>
        </p:nvSpPr>
        <p:spPr>
          <a:xfrm>
            <a:off x="880320" y="6142680"/>
            <a:ext cx="11310300" cy="7308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ge79e04264f_0_267"/>
          <p:cNvSpPr/>
          <p:nvPr/>
        </p:nvSpPr>
        <p:spPr>
          <a:xfrm>
            <a:off x="1027200" y="6069600"/>
            <a:ext cx="11163852" cy="378"/>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1926" name="Google Shape;1926;ge79e04264f_0_267"/>
          <p:cNvSpPr/>
          <p:nvPr/>
        </p:nvSpPr>
        <p:spPr>
          <a:xfrm>
            <a:off x="1263360" y="5967000"/>
            <a:ext cx="10927656" cy="16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1927" name="Google Shape;1927;ge79e04264f_0_267"/>
          <p:cNvSpPr/>
          <p:nvPr/>
        </p:nvSpPr>
        <p:spPr>
          <a:xfrm rot="5400000">
            <a:off x="-2946060" y="2951460"/>
            <a:ext cx="6869400" cy="9744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ge79e04264f_0_267"/>
          <p:cNvSpPr/>
          <p:nvPr/>
        </p:nvSpPr>
        <p:spPr>
          <a:xfrm flipH="1" rot="10800000">
            <a:off x="1079520" y="6051960"/>
            <a:ext cx="486" cy="6065280"/>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1929" name="Google Shape;1929;ge79e04264f_0_267"/>
          <p:cNvSpPr/>
          <p:nvPr/>
        </p:nvSpPr>
        <p:spPr>
          <a:xfrm flipH="1" rot="10800000">
            <a:off x="1252800" y="5983920"/>
            <a:ext cx="486" cy="5983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1930" name="Google Shape;1930;ge79e04264f_0_267"/>
          <p:cNvSpPr/>
          <p:nvPr/>
        </p:nvSpPr>
        <p:spPr>
          <a:xfrm>
            <a:off x="1540800" y="13518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1931" name="Google Shape;1931;ge79e04264f_0_267"/>
          <p:cNvSpPr/>
          <p:nvPr/>
        </p:nvSpPr>
        <p:spPr>
          <a:xfrm>
            <a:off x="1183675" y="1662475"/>
            <a:ext cx="10695000" cy="44802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sp>
        <p:nvSpPr>
          <p:cNvPr id="1932" name="Google Shape;1932;ge79e04264f_0_267"/>
          <p:cNvSpPr/>
          <p:nvPr/>
        </p:nvSpPr>
        <p:spPr>
          <a:xfrm>
            <a:off x="2526632" y="-84897"/>
            <a:ext cx="7783500" cy="1052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70C0"/>
                </a:solidFill>
                <a:latin typeface="Arial"/>
                <a:ea typeface="Arial"/>
                <a:cs typeface="Arial"/>
                <a:sym typeface="Arial"/>
              </a:rPr>
              <a:t>What now? Integration frenzy!</a:t>
            </a:r>
            <a:endParaRPr b="0" i="0" sz="4400" u="none" cap="none" strike="noStrike">
              <a:solidFill>
                <a:srgbClr val="0070C0"/>
              </a:solidFill>
              <a:latin typeface="Cambria"/>
              <a:ea typeface="Cambria"/>
              <a:cs typeface="Cambria"/>
              <a:sym typeface="Cambria"/>
            </a:endParaRPr>
          </a:p>
        </p:txBody>
      </p:sp>
      <p:sp>
        <p:nvSpPr>
          <p:cNvPr id="1933" name="Google Shape;1933;ge79e04264f_0_267"/>
          <p:cNvSpPr txBox="1"/>
          <p:nvPr/>
        </p:nvSpPr>
        <p:spPr>
          <a:xfrm>
            <a:off x="351920" y="935845"/>
            <a:ext cx="11307900" cy="1028100"/>
          </a:xfrm>
          <a:prstGeom prst="rect">
            <a:avLst/>
          </a:prstGeom>
          <a:noFill/>
          <a:ln>
            <a:noFill/>
          </a:ln>
        </p:spPr>
        <p:txBody>
          <a:bodyPr anchorCtr="0" anchor="t" bIns="45700" lIns="91425" spcFirstLastPara="1" rIns="91425" wrap="square" tIns="45700">
            <a:spAutoFit/>
          </a:bodyPr>
          <a:lstStyle/>
          <a:p>
            <a:pPr indent="0" lvl="0" marL="914400" marR="0" rtl="0" algn="l">
              <a:lnSpc>
                <a:spcPct val="110000"/>
              </a:lnSpc>
              <a:spcBef>
                <a:spcPts val="0"/>
              </a:spcBef>
              <a:spcAft>
                <a:spcPts val="0"/>
              </a:spcAft>
              <a:buClr>
                <a:schemeClr val="dk1"/>
              </a:buClr>
              <a:buSzPts val="1800"/>
              <a:buFont typeface="Arial"/>
              <a:buNone/>
            </a:pPr>
            <a:r>
              <a:rPr b="0" i="1" lang="en-US" sz="1900" u="none" cap="none" strike="noStrike">
                <a:solidFill>
                  <a:schemeClr val="dk1"/>
                </a:solidFill>
                <a:latin typeface="Open Sans"/>
                <a:ea typeface="Open Sans"/>
                <a:cs typeface="Open Sans"/>
                <a:sym typeface="Open Sans"/>
              </a:rPr>
              <a:t>COS and the OSF partner with research communities in many ways, including the development of add-ons and other integrations. I want to chat with anyone who has an interest in integrating their tools, or have a potential integration with tools that their communities value and use!</a:t>
            </a:r>
            <a:endParaRPr b="0" i="1" sz="1500" u="none" cap="none" strike="noStrike">
              <a:solidFill>
                <a:srgbClr val="000000"/>
              </a:solidFill>
              <a:latin typeface="Open Sans"/>
              <a:ea typeface="Open Sans"/>
              <a:cs typeface="Open Sans"/>
              <a:sym typeface="Open Sans"/>
            </a:endParaRPr>
          </a:p>
        </p:txBody>
      </p:sp>
      <p:sp>
        <p:nvSpPr>
          <p:cNvPr id="1934" name="Google Shape;1934;ge79e04264f_0_267"/>
          <p:cNvSpPr txBox="1"/>
          <p:nvPr/>
        </p:nvSpPr>
        <p:spPr>
          <a:xfrm>
            <a:off x="1520549" y="2171623"/>
            <a:ext cx="10358100" cy="36327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Things that are coming soon:</a:t>
            </a:r>
            <a:br>
              <a:rPr b="0" i="0" lang="en-US" sz="2400" u="none" cap="none" strike="noStrike">
                <a:solidFill>
                  <a:srgbClr val="000000"/>
                </a:solidFill>
                <a:latin typeface="Arial"/>
                <a:ea typeface="Arial"/>
                <a:cs typeface="Arial"/>
                <a:sym typeface="Arial"/>
              </a:rPr>
            </a:b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An OSF Institutions member has supported the enhancement of OneDrive integration with write, copy, and move features, as well as connections to institutional OneDrive accounts.</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Local and even regional/consortial repository integrations</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Another OSF Institutions member developing and merging more storage and even computing resource add-ons</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And more partnerships to come!</a:t>
            </a:r>
            <a:endParaRPr b="0" i="0" sz="2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ge79e04264f_0_267"/>
          <p:cNvSpPr txBox="1"/>
          <p:nvPr/>
        </p:nvSpPr>
        <p:spPr>
          <a:xfrm>
            <a:off x="4358944" y="5684132"/>
            <a:ext cx="4344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https://www.cos.io/products/osf-institutions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ge77a3e67f9_0_176"/>
          <p:cNvSpPr txBox="1"/>
          <p:nvPr>
            <p:ph type="title"/>
          </p:nvPr>
        </p:nvSpPr>
        <p:spPr>
          <a:xfrm>
            <a:off x="649254" y="315325"/>
            <a:ext cx="79650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OSF API</a:t>
            </a:r>
            <a:endParaRPr/>
          </a:p>
        </p:txBody>
      </p:sp>
      <p:pic>
        <p:nvPicPr>
          <p:cNvPr id="1941" name="Google Shape;1941;ge77a3e67f9_0_176"/>
          <p:cNvPicPr preferRelativeResize="0"/>
          <p:nvPr/>
        </p:nvPicPr>
        <p:blipFill rotWithShape="1">
          <a:blip r:embed="rId3">
            <a:alphaModFix/>
          </a:blip>
          <a:srcRect b="0" l="0" r="0" t="11440"/>
          <a:stretch/>
        </p:blipFill>
        <p:spPr>
          <a:xfrm>
            <a:off x="7589775" y="136175"/>
            <a:ext cx="4411900" cy="3421199"/>
          </a:xfrm>
          <a:prstGeom prst="rect">
            <a:avLst/>
          </a:prstGeom>
          <a:noFill/>
          <a:ln>
            <a:noFill/>
          </a:ln>
        </p:spPr>
      </p:pic>
      <p:pic>
        <p:nvPicPr>
          <p:cNvPr id="1942" name="Google Shape;1942;ge77a3e67f9_0_176"/>
          <p:cNvPicPr preferRelativeResize="0"/>
          <p:nvPr/>
        </p:nvPicPr>
        <p:blipFill rotWithShape="1">
          <a:blip r:embed="rId4">
            <a:alphaModFix/>
          </a:blip>
          <a:srcRect b="0" l="0" r="0" t="0"/>
          <a:stretch/>
        </p:blipFill>
        <p:spPr>
          <a:xfrm>
            <a:off x="296074" y="1127412"/>
            <a:ext cx="6210701" cy="4215752"/>
          </a:xfrm>
          <a:prstGeom prst="rect">
            <a:avLst/>
          </a:prstGeom>
          <a:noFill/>
          <a:ln>
            <a:noFill/>
          </a:ln>
        </p:spPr>
      </p:pic>
      <p:pic>
        <p:nvPicPr>
          <p:cNvPr id="1943" name="Google Shape;1943;ge77a3e67f9_0_176"/>
          <p:cNvPicPr preferRelativeResize="0"/>
          <p:nvPr/>
        </p:nvPicPr>
        <p:blipFill rotWithShape="1">
          <a:blip r:embed="rId5">
            <a:alphaModFix/>
          </a:blip>
          <a:srcRect b="0" l="0" r="0" t="13464"/>
          <a:stretch/>
        </p:blipFill>
        <p:spPr>
          <a:xfrm>
            <a:off x="5683700" y="3704725"/>
            <a:ext cx="6317972" cy="2960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g17b66192c4d_0_2899"/>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OSF Meetings</a:t>
            </a:r>
            <a:endParaRPr/>
          </a:p>
        </p:txBody>
      </p:sp>
      <p:sp>
        <p:nvSpPr>
          <p:cNvPr id="1950" name="Google Shape;1950;g17b66192c4d_0_2899"/>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4" name="Shape 1954"/>
        <p:cNvGrpSpPr/>
        <p:nvPr/>
      </p:nvGrpSpPr>
      <p:grpSpPr>
        <a:xfrm>
          <a:off x="0" y="0"/>
          <a:ext cx="0" cy="0"/>
          <a:chOff x="0" y="0"/>
          <a:chExt cx="0" cy="0"/>
        </a:xfrm>
      </p:grpSpPr>
      <p:sp>
        <p:nvSpPr>
          <p:cNvPr id="1955" name="Google Shape;1955;ge77a3e67f9_0_181"/>
          <p:cNvSpPr txBox="1"/>
          <p:nvPr>
            <p:ph type="title"/>
          </p:nvPr>
        </p:nvSpPr>
        <p:spPr>
          <a:xfrm>
            <a:off x="497453" y="417075"/>
            <a:ext cx="96225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OSF Meetings</a:t>
            </a:r>
            <a:endParaRPr/>
          </a:p>
        </p:txBody>
      </p:sp>
      <p:sp>
        <p:nvSpPr>
          <p:cNvPr id="1956" name="Google Shape;1956;ge77a3e67f9_0_181"/>
          <p:cNvSpPr txBox="1"/>
          <p:nvPr>
            <p:ph idx="1" type="body"/>
          </p:nvPr>
        </p:nvSpPr>
        <p:spPr>
          <a:xfrm>
            <a:off x="497450" y="1338425"/>
            <a:ext cx="3637500" cy="50643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b="1" lang="en-US"/>
              <a:t>Vision</a:t>
            </a:r>
            <a:endParaRPr b="1"/>
          </a:p>
          <a:p>
            <a:pPr indent="0" lvl="0" marL="0" rtl="0" algn="l">
              <a:lnSpc>
                <a:spcPct val="115000"/>
              </a:lnSpc>
              <a:spcBef>
                <a:spcPts val="0"/>
              </a:spcBef>
              <a:spcAft>
                <a:spcPts val="0"/>
              </a:spcAft>
              <a:buSzPts val="2400"/>
              <a:buNone/>
            </a:pPr>
            <a:r>
              <a:rPr lang="en-US" sz="1800"/>
              <a:t>C</a:t>
            </a:r>
            <a:r>
              <a:rPr lang="en-US" sz="1800">
                <a:solidFill>
                  <a:schemeClr val="dk1"/>
                </a:solidFill>
              </a:rPr>
              <a:t>onference organizers a branded landing page, simple submission process providing an easy way to share research content, and simple search and discovery. Researchers who share materials can add supplementary data, code, preprints, or other material alongside their poster or slides.</a:t>
            </a:r>
            <a:endParaRPr/>
          </a:p>
          <a:p>
            <a:pPr indent="0" lvl="0" marL="0" rtl="0" algn="l">
              <a:lnSpc>
                <a:spcPct val="115000"/>
              </a:lnSpc>
              <a:spcBef>
                <a:spcPts val="1600"/>
              </a:spcBef>
              <a:spcAft>
                <a:spcPts val="1600"/>
              </a:spcAft>
              <a:buSzPts val="2400"/>
              <a:buNone/>
            </a:pPr>
            <a:r>
              <a:t/>
            </a:r>
            <a:endParaRPr/>
          </a:p>
        </p:txBody>
      </p:sp>
      <p:pic>
        <p:nvPicPr>
          <p:cNvPr id="1957" name="Google Shape;1957;ge77a3e67f9_0_181" title="Chart"/>
          <p:cNvPicPr preferRelativeResize="0"/>
          <p:nvPr/>
        </p:nvPicPr>
        <p:blipFill rotWithShape="1">
          <a:blip r:embed="rId3">
            <a:alphaModFix/>
          </a:blip>
          <a:srcRect b="0" l="0" r="0" t="0"/>
          <a:stretch/>
        </p:blipFill>
        <p:spPr>
          <a:xfrm>
            <a:off x="4212900" y="1286538"/>
            <a:ext cx="7671810" cy="47373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1"/>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Product+Services Overview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pic>
        <p:nvPicPr>
          <p:cNvPr descr="Diagram&#10;&#10;Description automatically generated" id="1535" name="Google Shape;1535;p3"/>
          <p:cNvPicPr preferRelativeResize="0"/>
          <p:nvPr/>
        </p:nvPicPr>
        <p:blipFill rotWithShape="1">
          <a:blip r:embed="rId3">
            <a:alphaModFix/>
          </a:blip>
          <a:srcRect b="0" l="0" r="0" t="1340"/>
          <a:stretch/>
        </p:blipFill>
        <p:spPr>
          <a:xfrm>
            <a:off x="1158919" y="1525901"/>
            <a:ext cx="9382082" cy="5249284"/>
          </a:xfrm>
          <a:prstGeom prst="rect">
            <a:avLst/>
          </a:prstGeom>
          <a:noFill/>
          <a:ln>
            <a:noFill/>
          </a:ln>
        </p:spPr>
      </p:pic>
      <p:sp>
        <p:nvSpPr>
          <p:cNvPr id="1536" name="Google Shape;1536;p3"/>
          <p:cNvSpPr txBox="1"/>
          <p:nvPr>
            <p:ph type="title"/>
          </p:nvPr>
        </p:nvSpPr>
        <p:spPr>
          <a:xfrm>
            <a:off x="1911349" y="183096"/>
            <a:ext cx="863811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COS products</a:t>
            </a:r>
            <a:endParaRPr/>
          </a:p>
        </p:txBody>
      </p:sp>
      <p:pic>
        <p:nvPicPr>
          <p:cNvPr id="1537" name="Google Shape;1537;p3"/>
          <p:cNvPicPr preferRelativeResize="0"/>
          <p:nvPr/>
        </p:nvPicPr>
        <p:blipFill rotWithShape="1">
          <a:blip r:embed="rId4">
            <a:alphaModFix/>
          </a:blip>
          <a:srcRect b="0" l="0" r="0" t="0"/>
          <a:stretch/>
        </p:blipFill>
        <p:spPr>
          <a:xfrm>
            <a:off x="304799" y="365125"/>
            <a:ext cx="1359023" cy="868874"/>
          </a:xfrm>
          <a:prstGeom prst="rect">
            <a:avLst/>
          </a:prstGeom>
          <a:noFill/>
          <a:ln>
            <a:noFill/>
          </a:ln>
        </p:spPr>
      </p:pic>
      <p:cxnSp>
        <p:nvCxnSpPr>
          <p:cNvPr id="1538" name="Google Shape;1538;p3"/>
          <p:cNvCxnSpPr/>
          <p:nvPr/>
        </p:nvCxnSpPr>
        <p:spPr>
          <a:xfrm>
            <a:off x="114300" y="1419759"/>
            <a:ext cx="119253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p2"/>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COS Services?  Memberships?</a:t>
            </a:r>
            <a:endParaRPr/>
          </a:p>
        </p:txBody>
      </p:sp>
      <p:sp>
        <p:nvSpPr>
          <p:cNvPr id="1970" name="Google Shape;1970;p2"/>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rPr lang="en-US"/>
              <a:t>What’s all this now?</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sp>
        <p:nvSpPr>
          <p:cNvPr id="1975" name="Google Shape;1975;p5"/>
          <p:cNvSpPr txBox="1"/>
          <p:nvPr>
            <p:ph type="title"/>
          </p:nvPr>
        </p:nvSpPr>
        <p:spPr>
          <a:xfrm>
            <a:off x="229933" y="3870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OSF Adoption</a:t>
            </a:r>
            <a:endParaRPr/>
          </a:p>
        </p:txBody>
      </p:sp>
      <p:pic>
        <p:nvPicPr>
          <p:cNvPr id="1976" name="Google Shape;1976;p5" title="Chart"/>
          <p:cNvPicPr preferRelativeResize="0"/>
          <p:nvPr/>
        </p:nvPicPr>
        <p:blipFill rotWithShape="1">
          <a:blip r:embed="rId3">
            <a:alphaModFix/>
          </a:blip>
          <a:srcRect b="0" l="0" r="0" t="0"/>
          <a:stretch/>
        </p:blipFill>
        <p:spPr>
          <a:xfrm>
            <a:off x="1883840" y="1288825"/>
            <a:ext cx="8424312" cy="520904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pic>
        <p:nvPicPr>
          <p:cNvPr descr="Table&#10;&#10;Description automatically generated" id="1982" name="Google Shape;1982;p6"/>
          <p:cNvPicPr preferRelativeResize="0"/>
          <p:nvPr>
            <p:ph idx="1" type="body"/>
          </p:nvPr>
        </p:nvPicPr>
        <p:blipFill rotWithShape="1">
          <a:blip r:embed="rId3">
            <a:alphaModFix/>
          </a:blip>
          <a:srcRect b="0" l="0" r="0" t="0"/>
          <a:stretch/>
        </p:blipFill>
        <p:spPr>
          <a:xfrm>
            <a:off x="6926195" y="3616999"/>
            <a:ext cx="4986406" cy="2822856"/>
          </a:xfrm>
          <a:prstGeom prst="rect">
            <a:avLst/>
          </a:prstGeom>
          <a:noFill/>
          <a:ln>
            <a:noFill/>
          </a:ln>
        </p:spPr>
      </p:pic>
      <p:sp>
        <p:nvSpPr>
          <p:cNvPr id="1983" name="Google Shape;1983;p6"/>
          <p:cNvSpPr txBox="1"/>
          <p:nvPr/>
        </p:nvSpPr>
        <p:spPr>
          <a:xfrm>
            <a:off x="1911349" y="183096"/>
            <a:ext cx="8638118"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Arial"/>
              <a:buNone/>
            </a:pPr>
            <a:r>
              <a:rPr b="0" i="0" lang="en-US" sz="4400" u="none" cap="none" strike="noStrike">
                <a:solidFill>
                  <a:schemeClr val="dk1"/>
                </a:solidFill>
                <a:latin typeface="Arial"/>
                <a:ea typeface="Arial"/>
                <a:cs typeface="Arial"/>
                <a:sym typeface="Arial"/>
              </a:rPr>
              <a:t>2019-2021 Business Plan</a:t>
            </a:r>
            <a:endParaRPr b="0" i="0" sz="1400" u="none" cap="none" strike="noStrike">
              <a:solidFill>
                <a:srgbClr val="000000"/>
              </a:solidFill>
              <a:latin typeface="Arial"/>
              <a:ea typeface="Arial"/>
              <a:cs typeface="Arial"/>
              <a:sym typeface="Arial"/>
            </a:endParaRPr>
          </a:p>
        </p:txBody>
      </p:sp>
      <p:pic>
        <p:nvPicPr>
          <p:cNvPr id="1984" name="Google Shape;1984;p6"/>
          <p:cNvPicPr preferRelativeResize="0"/>
          <p:nvPr/>
        </p:nvPicPr>
        <p:blipFill rotWithShape="1">
          <a:blip r:embed="rId4">
            <a:alphaModFix/>
          </a:blip>
          <a:srcRect b="0" l="0" r="0" t="0"/>
          <a:stretch/>
        </p:blipFill>
        <p:spPr>
          <a:xfrm>
            <a:off x="304799" y="365125"/>
            <a:ext cx="1359023" cy="868874"/>
          </a:xfrm>
          <a:prstGeom prst="rect">
            <a:avLst/>
          </a:prstGeom>
          <a:noFill/>
          <a:ln>
            <a:noFill/>
          </a:ln>
        </p:spPr>
      </p:pic>
      <p:cxnSp>
        <p:nvCxnSpPr>
          <p:cNvPr id="1985" name="Google Shape;1985;p6"/>
          <p:cNvCxnSpPr/>
          <p:nvPr/>
        </p:nvCxnSpPr>
        <p:spPr>
          <a:xfrm>
            <a:off x="114300" y="1419759"/>
            <a:ext cx="11925300" cy="0"/>
          </a:xfrm>
          <a:prstGeom prst="straightConnector1">
            <a:avLst/>
          </a:prstGeom>
          <a:noFill/>
          <a:ln cap="flat" cmpd="sng" w="9525">
            <a:solidFill>
              <a:schemeClr val="dk1"/>
            </a:solidFill>
            <a:prstDash val="solid"/>
            <a:miter lim="800000"/>
            <a:headEnd len="sm" w="sm" type="none"/>
            <a:tailEnd len="sm" w="sm" type="none"/>
          </a:ln>
        </p:spPr>
      </p:cxnSp>
      <p:sp>
        <p:nvSpPr>
          <p:cNvPr id="1986" name="Google Shape;1986;p6"/>
          <p:cNvSpPr txBox="1"/>
          <p:nvPr/>
        </p:nvSpPr>
        <p:spPr>
          <a:xfrm>
            <a:off x="984310" y="1777999"/>
            <a:ext cx="10331390" cy="1569660"/>
          </a:xfrm>
          <a:prstGeom prst="rect">
            <a:avLst/>
          </a:prstGeom>
          <a:solidFill>
            <a:srgbClr val="D8E2F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Imperative #3: “Seek </a:t>
            </a:r>
            <a:r>
              <a:rPr b="1" i="0" lang="en-US" sz="2400" u="none" cap="none" strike="noStrike">
                <a:solidFill>
                  <a:schemeClr val="dk1"/>
                </a:solidFill>
                <a:latin typeface="Arial"/>
                <a:ea typeface="Arial"/>
                <a:cs typeface="Arial"/>
                <a:sym typeface="Arial"/>
              </a:rPr>
              <a:t>new sources of support</a:t>
            </a:r>
            <a:r>
              <a:rPr b="0" i="0" lang="en-US" sz="2400" u="none" cap="none" strike="noStrike">
                <a:solidFill>
                  <a:schemeClr val="dk1"/>
                </a:solidFill>
                <a:latin typeface="Arial"/>
                <a:ea typeface="Arial"/>
                <a:cs typeface="Arial"/>
                <a:sym typeface="Arial"/>
              </a:rPr>
              <a:t> beyond our historical reliance on research grants and generous philanthropic foundations. This includes </a:t>
            </a:r>
            <a:r>
              <a:rPr b="1" i="0" lang="en-US" sz="2400" u="none" cap="none" strike="noStrike">
                <a:solidFill>
                  <a:schemeClr val="dk1"/>
                </a:solidFill>
                <a:latin typeface="Arial"/>
                <a:ea typeface="Arial"/>
                <a:cs typeface="Arial"/>
                <a:sym typeface="Arial"/>
              </a:rPr>
              <a:t>launching fee for service experiments</a:t>
            </a:r>
            <a:r>
              <a:rPr b="0" i="0" lang="en-US" sz="2400" u="none" cap="none" strike="noStrike">
                <a:solidFill>
                  <a:schemeClr val="dk1"/>
                </a:solidFill>
                <a:latin typeface="Arial"/>
                <a:ea typeface="Arial"/>
                <a:cs typeface="Arial"/>
                <a:sym typeface="Arial"/>
              </a:rPr>
              <a:t> with different customer groups, including university and research funders.” </a:t>
            </a:r>
            <a:r>
              <a:rPr b="0" i="0" lang="en-US" sz="1600" u="none" cap="none" strike="noStrike">
                <a:solidFill>
                  <a:schemeClr val="dk1"/>
                </a:solidFill>
                <a:latin typeface="Arial"/>
                <a:ea typeface="Arial"/>
                <a:cs typeface="Arial"/>
                <a:sym typeface="Arial"/>
              </a:rPr>
              <a:t>(</a:t>
            </a:r>
            <a:r>
              <a:rPr b="0" i="0" lang="en-US" sz="1800" u="sng" cap="none" strike="noStrike">
                <a:solidFill>
                  <a:schemeClr val="dk1"/>
                </a:solidFill>
                <a:latin typeface="Arial"/>
                <a:ea typeface="Arial"/>
                <a:cs typeface="Arial"/>
                <a:sym typeface="Arial"/>
                <a:hlinkClick r:id="rId5">
                  <a:extLst>
                    <a:ext uri="{A12FA001-AC4F-418D-AE19-62706E023703}">
                      <ahyp:hlinkClr val="tx"/>
                    </a:ext>
                  </a:extLst>
                </a:hlinkClick>
              </a:rPr>
              <a:t>2019-2021 business plan</a:t>
            </a:r>
            <a:r>
              <a:rPr b="0" i="0" lang="en-US" sz="1800" u="sng" cap="none" strike="noStrike">
                <a:solidFill>
                  <a:schemeClr val="dk1"/>
                </a:solidFill>
                <a:latin typeface="Arial"/>
                <a:ea typeface="Arial"/>
                <a:cs typeface="Arial"/>
                <a:sym typeface="Arial"/>
              </a:rPr>
              <a:t>)</a:t>
            </a:r>
            <a:endParaRPr b="0" i="0" sz="2400" u="none" cap="none" strike="noStrike">
              <a:solidFill>
                <a:schemeClr val="dk1"/>
              </a:solidFill>
              <a:latin typeface="Arial"/>
              <a:ea typeface="Arial"/>
              <a:cs typeface="Arial"/>
              <a:sym typeface="Arial"/>
            </a:endParaRPr>
          </a:p>
        </p:txBody>
      </p:sp>
      <p:sp>
        <p:nvSpPr>
          <p:cNvPr id="1987" name="Google Shape;1987;p6"/>
          <p:cNvSpPr txBox="1"/>
          <p:nvPr/>
        </p:nvSpPr>
        <p:spPr>
          <a:xfrm>
            <a:off x="512700" y="3509596"/>
            <a:ext cx="4762200" cy="708000"/>
          </a:xfrm>
          <a:prstGeom prst="rect">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chemeClr val="dk1"/>
                </a:solidFill>
                <a:latin typeface="Arial"/>
                <a:ea typeface="Arial"/>
                <a:cs typeface="Arial"/>
                <a:sym typeface="Arial"/>
              </a:rPr>
              <a:t>Mission VS. Market</a:t>
            </a:r>
            <a:endParaRPr b="0" i="0" sz="1000" u="none" cap="none" strike="noStrike">
              <a:solidFill>
                <a:srgbClr val="000000"/>
              </a:solidFill>
              <a:latin typeface="Arial"/>
              <a:ea typeface="Arial"/>
              <a:cs typeface="Arial"/>
              <a:sym typeface="Arial"/>
            </a:endParaRPr>
          </a:p>
        </p:txBody>
      </p:sp>
      <p:sp>
        <p:nvSpPr>
          <p:cNvPr id="1988" name="Google Shape;1988;p6"/>
          <p:cNvSpPr/>
          <p:nvPr/>
        </p:nvSpPr>
        <p:spPr>
          <a:xfrm rot="-3092880">
            <a:off x="396966" y="4840076"/>
            <a:ext cx="2070399" cy="731520"/>
          </a:xfrm>
          <a:prstGeom prst="curvedDownArrow">
            <a:avLst>
              <a:gd fmla="val 25000" name="adj1"/>
              <a:gd fmla="val 5000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89" name="Google Shape;1989;p6"/>
          <p:cNvSpPr/>
          <p:nvPr/>
        </p:nvSpPr>
        <p:spPr>
          <a:xfrm rot="-7375973">
            <a:off x="3498172" y="4840076"/>
            <a:ext cx="1918292" cy="731520"/>
          </a:xfrm>
          <a:prstGeom prst="curvedUpArrow">
            <a:avLst>
              <a:gd fmla="val 25000" name="adj1"/>
              <a:gd fmla="val 50000" name="adj2"/>
              <a:gd fmla="val 25000" name="adj3"/>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990" name="Google Shape;1990;p6"/>
          <p:cNvSpPr/>
          <p:nvPr/>
        </p:nvSpPr>
        <p:spPr>
          <a:xfrm>
            <a:off x="1768515" y="4341901"/>
            <a:ext cx="2294843" cy="1986388"/>
          </a:xfrm>
          <a:prstGeom prst="triangle">
            <a:avLst>
              <a:gd fmla="val 50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Change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91" name="Google Shape;1991;p6"/>
          <p:cNvSpPr txBox="1"/>
          <p:nvPr/>
        </p:nvSpPr>
        <p:spPr>
          <a:xfrm>
            <a:off x="1017126" y="5076850"/>
            <a:ext cx="1118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Mission</a:t>
            </a:r>
            <a:endParaRPr b="0" i="0" sz="1400" u="none" cap="none" strike="noStrike">
              <a:solidFill>
                <a:srgbClr val="000000"/>
              </a:solidFill>
              <a:latin typeface="Arial"/>
              <a:ea typeface="Arial"/>
              <a:cs typeface="Arial"/>
              <a:sym typeface="Arial"/>
            </a:endParaRPr>
          </a:p>
        </p:txBody>
      </p:sp>
      <p:sp>
        <p:nvSpPr>
          <p:cNvPr id="1992" name="Google Shape;1992;p6"/>
          <p:cNvSpPr txBox="1"/>
          <p:nvPr/>
        </p:nvSpPr>
        <p:spPr>
          <a:xfrm>
            <a:off x="3696350" y="5059700"/>
            <a:ext cx="1118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Market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pic>
        <p:nvPicPr>
          <p:cNvPr descr="Diagram&#10;&#10;Description automatically generated" id="1998" name="Google Shape;1998;p7"/>
          <p:cNvPicPr preferRelativeResize="0"/>
          <p:nvPr/>
        </p:nvPicPr>
        <p:blipFill rotWithShape="1">
          <a:blip r:embed="rId3">
            <a:alphaModFix/>
          </a:blip>
          <a:srcRect b="0" l="0" r="0" t="1340"/>
          <a:stretch/>
        </p:blipFill>
        <p:spPr>
          <a:xfrm>
            <a:off x="1158919" y="1525901"/>
            <a:ext cx="9382082" cy="5249284"/>
          </a:xfrm>
          <a:prstGeom prst="rect">
            <a:avLst/>
          </a:prstGeom>
          <a:noFill/>
          <a:ln>
            <a:noFill/>
          </a:ln>
        </p:spPr>
      </p:pic>
      <p:sp>
        <p:nvSpPr>
          <p:cNvPr id="1999" name="Google Shape;1999;p7"/>
          <p:cNvSpPr txBox="1"/>
          <p:nvPr>
            <p:ph type="title"/>
          </p:nvPr>
        </p:nvSpPr>
        <p:spPr>
          <a:xfrm>
            <a:off x="1911349" y="183096"/>
            <a:ext cx="863811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t>COS products</a:t>
            </a:r>
            <a:endParaRPr/>
          </a:p>
        </p:txBody>
      </p:sp>
      <p:pic>
        <p:nvPicPr>
          <p:cNvPr id="2000" name="Google Shape;2000;p7"/>
          <p:cNvPicPr preferRelativeResize="0"/>
          <p:nvPr/>
        </p:nvPicPr>
        <p:blipFill rotWithShape="1">
          <a:blip r:embed="rId4">
            <a:alphaModFix/>
          </a:blip>
          <a:srcRect b="0" l="0" r="0" t="0"/>
          <a:stretch/>
        </p:blipFill>
        <p:spPr>
          <a:xfrm>
            <a:off x="304799" y="365125"/>
            <a:ext cx="1359023" cy="868874"/>
          </a:xfrm>
          <a:prstGeom prst="rect">
            <a:avLst/>
          </a:prstGeom>
          <a:noFill/>
          <a:ln>
            <a:noFill/>
          </a:ln>
        </p:spPr>
      </p:pic>
      <p:cxnSp>
        <p:nvCxnSpPr>
          <p:cNvPr id="2001" name="Google Shape;2001;p7"/>
          <p:cNvCxnSpPr/>
          <p:nvPr/>
        </p:nvCxnSpPr>
        <p:spPr>
          <a:xfrm>
            <a:off x="114300" y="1419759"/>
            <a:ext cx="11925300"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What’s involved in running a service at COS?</a:t>
            </a:r>
            <a:endParaRPr/>
          </a:p>
        </p:txBody>
      </p:sp>
      <p:sp>
        <p:nvSpPr>
          <p:cNvPr id="2008" name="Google Shape;2008;p8"/>
          <p:cNvSpPr txBox="1"/>
          <p:nvPr>
            <p:ph idx="1" type="body"/>
          </p:nvPr>
        </p:nvSpPr>
        <p:spPr>
          <a:xfrm>
            <a:off x="415600" y="1356875"/>
            <a:ext cx="11360700" cy="5317200"/>
          </a:xfrm>
          <a:prstGeom prst="rect">
            <a:avLst/>
          </a:prstGeom>
          <a:noFill/>
          <a:ln>
            <a:noFill/>
          </a:ln>
        </p:spPr>
        <p:txBody>
          <a:bodyPr anchorCtr="0" anchor="t" bIns="121900" lIns="121900" spcFirstLastPara="1" rIns="121900" wrap="square" tIns="121900">
            <a:normAutofit fontScale="92500" lnSpcReduction="10000"/>
          </a:bodyPr>
          <a:lstStyle/>
          <a:p>
            <a:pPr indent="-369570" lvl="0" marL="457200" rtl="0" algn="l">
              <a:lnSpc>
                <a:spcPct val="115000"/>
              </a:lnSpc>
              <a:spcBef>
                <a:spcPts val="0"/>
              </a:spcBef>
              <a:spcAft>
                <a:spcPts val="0"/>
              </a:spcAft>
              <a:buClr>
                <a:schemeClr val="dk1"/>
              </a:buClr>
              <a:buSzPct val="100000"/>
              <a:buChar char="●"/>
            </a:pPr>
            <a:r>
              <a:rPr lang="en-US">
                <a:solidFill>
                  <a:schemeClr val="dk1"/>
                </a:solidFill>
              </a:rPr>
              <a:t>User support, support documentation, user communication</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Client community or organization onboarding, support for operating branded interfaces, and adoption and goal support</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Internal translation of user needs, backlog of new features, improvements, bugs, grooming, requirements, user stories, prioritized project list, product vision, </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User research, testing, NPS, data for data-driven decision making</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KPIs, metrics, product evaluation</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External stakeholder and customer market analysis, communication, product positioning</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Communications, Community engagement, needs/gap analysis, open practice adoption support (resources)</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Marketing, campaigns, content development, resource prioritization and management</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Developing and delivering training/workshop material, adoption resources, and engagement programming</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0" st="0"/>
                                            </p:txEl>
                                          </p:spTgt>
                                        </p:tgtEl>
                                        <p:attrNameLst>
                                          <p:attrName>style.visibility</p:attrName>
                                        </p:attrNameLst>
                                      </p:cBhvr>
                                      <p:to>
                                        <p:strVal val="visible"/>
                                      </p:to>
                                    </p:set>
                                    <p:animEffect filter="fade" transition="in">
                                      <p:cBhvr>
                                        <p:cTn dur="1000"/>
                                        <p:tgtEl>
                                          <p:spTgt spid="20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1" st="1"/>
                                            </p:txEl>
                                          </p:spTgt>
                                        </p:tgtEl>
                                        <p:attrNameLst>
                                          <p:attrName>style.visibility</p:attrName>
                                        </p:attrNameLst>
                                      </p:cBhvr>
                                      <p:to>
                                        <p:strVal val="visible"/>
                                      </p:to>
                                    </p:set>
                                    <p:animEffect filter="fade" transition="in">
                                      <p:cBhvr>
                                        <p:cTn dur="1000"/>
                                        <p:tgtEl>
                                          <p:spTgt spid="20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2" st="2"/>
                                            </p:txEl>
                                          </p:spTgt>
                                        </p:tgtEl>
                                        <p:attrNameLst>
                                          <p:attrName>style.visibility</p:attrName>
                                        </p:attrNameLst>
                                      </p:cBhvr>
                                      <p:to>
                                        <p:strVal val="visible"/>
                                      </p:to>
                                    </p:set>
                                    <p:animEffect filter="fade" transition="in">
                                      <p:cBhvr>
                                        <p:cTn dur="1000"/>
                                        <p:tgtEl>
                                          <p:spTgt spid="20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3" st="3"/>
                                            </p:txEl>
                                          </p:spTgt>
                                        </p:tgtEl>
                                        <p:attrNameLst>
                                          <p:attrName>style.visibility</p:attrName>
                                        </p:attrNameLst>
                                      </p:cBhvr>
                                      <p:to>
                                        <p:strVal val="visible"/>
                                      </p:to>
                                    </p:set>
                                    <p:animEffect filter="fade" transition="in">
                                      <p:cBhvr>
                                        <p:cTn dur="1000"/>
                                        <p:tgtEl>
                                          <p:spTgt spid="200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4" st="4"/>
                                            </p:txEl>
                                          </p:spTgt>
                                        </p:tgtEl>
                                        <p:attrNameLst>
                                          <p:attrName>style.visibility</p:attrName>
                                        </p:attrNameLst>
                                      </p:cBhvr>
                                      <p:to>
                                        <p:strVal val="visible"/>
                                      </p:to>
                                    </p:set>
                                    <p:animEffect filter="fade" transition="in">
                                      <p:cBhvr>
                                        <p:cTn dur="1000"/>
                                        <p:tgtEl>
                                          <p:spTgt spid="200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5" st="5"/>
                                            </p:txEl>
                                          </p:spTgt>
                                        </p:tgtEl>
                                        <p:attrNameLst>
                                          <p:attrName>style.visibility</p:attrName>
                                        </p:attrNameLst>
                                      </p:cBhvr>
                                      <p:to>
                                        <p:strVal val="visible"/>
                                      </p:to>
                                    </p:set>
                                    <p:animEffect filter="fade" transition="in">
                                      <p:cBhvr>
                                        <p:cTn dur="1000"/>
                                        <p:tgtEl>
                                          <p:spTgt spid="200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6" st="6"/>
                                            </p:txEl>
                                          </p:spTgt>
                                        </p:tgtEl>
                                        <p:attrNameLst>
                                          <p:attrName>style.visibility</p:attrName>
                                        </p:attrNameLst>
                                      </p:cBhvr>
                                      <p:to>
                                        <p:strVal val="visible"/>
                                      </p:to>
                                    </p:set>
                                    <p:animEffect filter="fade" transition="in">
                                      <p:cBhvr>
                                        <p:cTn dur="1000"/>
                                        <p:tgtEl>
                                          <p:spTgt spid="200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7" st="7"/>
                                            </p:txEl>
                                          </p:spTgt>
                                        </p:tgtEl>
                                        <p:attrNameLst>
                                          <p:attrName>style.visibility</p:attrName>
                                        </p:attrNameLst>
                                      </p:cBhvr>
                                      <p:to>
                                        <p:strVal val="visible"/>
                                      </p:to>
                                    </p:set>
                                    <p:animEffect filter="fade" transition="in">
                                      <p:cBhvr>
                                        <p:cTn dur="1000"/>
                                        <p:tgtEl>
                                          <p:spTgt spid="200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8">
                                            <p:txEl>
                                              <p:pRg end="8" st="8"/>
                                            </p:txEl>
                                          </p:spTgt>
                                        </p:tgtEl>
                                        <p:attrNameLst>
                                          <p:attrName>style.visibility</p:attrName>
                                        </p:attrNameLst>
                                      </p:cBhvr>
                                      <p:to>
                                        <p:strVal val="visible"/>
                                      </p:to>
                                    </p:set>
                                    <p:animEffect filter="fade" transition="in">
                                      <p:cBhvr>
                                        <p:cTn dur="1000"/>
                                        <p:tgtEl>
                                          <p:spTgt spid="200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2" name="Shape 2012"/>
        <p:cNvGrpSpPr/>
        <p:nvPr/>
      </p:nvGrpSpPr>
      <p:grpSpPr>
        <a:xfrm>
          <a:off x="0" y="0"/>
          <a:ext cx="0" cy="0"/>
          <a:chOff x="0" y="0"/>
          <a:chExt cx="0" cy="0"/>
        </a:xfrm>
      </p:grpSpPr>
      <p:sp>
        <p:nvSpPr>
          <p:cNvPr id="2013" name="Google Shape;2013;p9"/>
          <p:cNvSpPr txBox="1"/>
          <p:nvPr>
            <p:ph type="title"/>
          </p:nvPr>
        </p:nvSpPr>
        <p:spPr>
          <a:xfrm>
            <a:off x="369979" y="228475"/>
            <a:ext cx="80745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Landscape alignment</a:t>
            </a:r>
            <a:endParaRPr/>
          </a:p>
        </p:txBody>
      </p:sp>
      <p:sp>
        <p:nvSpPr>
          <p:cNvPr id="2014" name="Google Shape;2014;p9"/>
          <p:cNvSpPr txBox="1"/>
          <p:nvPr>
            <p:ph idx="1" type="body"/>
          </p:nvPr>
        </p:nvSpPr>
        <p:spPr>
          <a:xfrm>
            <a:off x="250367" y="1356967"/>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a:t>Research Lifecycle</a:t>
            </a:r>
            <a:endParaRPr/>
          </a:p>
          <a:p>
            <a:pPr indent="0" lvl="0" marL="0" rtl="0" algn="l">
              <a:lnSpc>
                <a:spcPct val="115000"/>
              </a:lnSpc>
              <a:spcBef>
                <a:spcPts val="1600"/>
              </a:spcBef>
              <a:spcAft>
                <a:spcPts val="0"/>
              </a:spcAft>
              <a:buSzPts val="2400"/>
              <a:buNone/>
            </a:pPr>
            <a:r>
              <a:rPr lang="en-US"/>
              <a:t>NASEM’s vision for repositories</a:t>
            </a:r>
            <a:endParaRPr/>
          </a:p>
          <a:p>
            <a:pPr indent="0" lvl="0" marL="0" rtl="0" algn="l">
              <a:lnSpc>
                <a:spcPct val="115000"/>
              </a:lnSpc>
              <a:spcBef>
                <a:spcPts val="1600"/>
              </a:spcBef>
              <a:spcAft>
                <a:spcPts val="0"/>
              </a:spcAft>
              <a:buSzPts val="2400"/>
              <a:buNone/>
            </a:pPr>
            <a:r>
              <a:rPr lang="en-US"/>
              <a:t>Open Science By Design</a:t>
            </a:r>
            <a:endParaRPr/>
          </a:p>
          <a:p>
            <a:pPr indent="0" lvl="0" marL="0" rtl="0" algn="l">
              <a:lnSpc>
                <a:spcPct val="115000"/>
              </a:lnSpc>
              <a:spcBef>
                <a:spcPts val="1600"/>
              </a:spcBef>
              <a:spcAft>
                <a:spcPts val="1600"/>
              </a:spcAft>
              <a:buSzPts val="2400"/>
              <a:buNone/>
            </a:pPr>
            <a:r>
              <a:rPr lang="en-US"/>
              <a:t>NIH Generalist Repository</a:t>
            </a:r>
            <a:endParaRPr/>
          </a:p>
        </p:txBody>
      </p:sp>
      <p:pic>
        <p:nvPicPr>
          <p:cNvPr id="2015" name="Google Shape;2015;p9"/>
          <p:cNvPicPr preferRelativeResize="0"/>
          <p:nvPr/>
        </p:nvPicPr>
        <p:blipFill rotWithShape="1">
          <a:blip r:embed="rId3">
            <a:alphaModFix/>
          </a:blip>
          <a:srcRect b="0" l="0" r="0" t="0"/>
          <a:stretch/>
        </p:blipFill>
        <p:spPr>
          <a:xfrm>
            <a:off x="5493967" y="58367"/>
            <a:ext cx="5917232" cy="4340368"/>
          </a:xfrm>
          <a:prstGeom prst="rect">
            <a:avLst/>
          </a:prstGeom>
          <a:noFill/>
          <a:ln cap="flat" cmpd="sng" w="9525">
            <a:solidFill>
              <a:schemeClr val="dk1"/>
            </a:solidFill>
            <a:prstDash val="solid"/>
            <a:round/>
            <a:headEnd len="sm" w="sm" type="none"/>
            <a:tailEnd len="sm" w="sm" type="none"/>
          </a:ln>
        </p:spPr>
      </p:pic>
      <p:pic>
        <p:nvPicPr>
          <p:cNvPr id="2016" name="Google Shape;2016;p9"/>
          <p:cNvPicPr preferRelativeResize="0"/>
          <p:nvPr/>
        </p:nvPicPr>
        <p:blipFill rotWithShape="1">
          <a:blip r:embed="rId4">
            <a:alphaModFix/>
          </a:blip>
          <a:srcRect b="0" l="0" r="0" t="0"/>
          <a:stretch/>
        </p:blipFill>
        <p:spPr>
          <a:xfrm>
            <a:off x="2850300" y="4546600"/>
            <a:ext cx="9150033" cy="2311400"/>
          </a:xfrm>
          <a:prstGeom prst="rect">
            <a:avLst/>
          </a:prstGeom>
          <a:noFill/>
          <a:ln cap="flat" cmpd="sng" w="9525">
            <a:solidFill>
              <a:schemeClr val="dk1"/>
            </a:solidFill>
            <a:prstDash val="solid"/>
            <a:round/>
            <a:headEnd len="sm" w="sm" type="none"/>
            <a:tailEnd len="sm" w="sm" type="none"/>
          </a:ln>
        </p:spPr>
      </p:pic>
      <p:pic>
        <p:nvPicPr>
          <p:cNvPr id="2017" name="Google Shape;2017;p9"/>
          <p:cNvPicPr preferRelativeResize="0"/>
          <p:nvPr/>
        </p:nvPicPr>
        <p:blipFill rotWithShape="1">
          <a:blip r:embed="rId5">
            <a:alphaModFix/>
          </a:blip>
          <a:srcRect b="0" l="0" r="0" t="0"/>
          <a:stretch/>
        </p:blipFill>
        <p:spPr>
          <a:xfrm>
            <a:off x="7710664" y="2243031"/>
            <a:ext cx="4446200" cy="2520967"/>
          </a:xfrm>
          <a:prstGeom prst="rect">
            <a:avLst/>
          </a:prstGeom>
          <a:noFill/>
          <a:ln cap="flat" cmpd="sng" w="9525">
            <a:solidFill>
              <a:schemeClr val="dk1"/>
            </a:solidFill>
            <a:prstDash val="solid"/>
            <a:round/>
            <a:headEnd len="sm" w="sm" type="none"/>
            <a:tailEnd len="sm" w="sm" type="none"/>
          </a:ln>
        </p:spPr>
      </p:pic>
      <p:pic>
        <p:nvPicPr>
          <p:cNvPr id="2018" name="Google Shape;2018;p9"/>
          <p:cNvPicPr preferRelativeResize="0"/>
          <p:nvPr/>
        </p:nvPicPr>
        <p:blipFill rotWithShape="1">
          <a:blip r:embed="rId6">
            <a:alphaModFix/>
          </a:blip>
          <a:srcRect b="0" l="0" r="0" t="0"/>
          <a:stretch/>
        </p:blipFill>
        <p:spPr>
          <a:xfrm>
            <a:off x="250367" y="4472533"/>
            <a:ext cx="2385465" cy="238546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10"/>
          <p:cNvSpPr/>
          <p:nvPr/>
        </p:nvSpPr>
        <p:spPr>
          <a:xfrm>
            <a:off x="880320" y="6142680"/>
            <a:ext cx="11310300" cy="7308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10"/>
          <p:cNvSpPr/>
          <p:nvPr/>
        </p:nvSpPr>
        <p:spPr>
          <a:xfrm>
            <a:off x="1027200" y="6069600"/>
            <a:ext cx="11163852" cy="378"/>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2025" name="Google Shape;2025;p10"/>
          <p:cNvSpPr/>
          <p:nvPr/>
        </p:nvSpPr>
        <p:spPr>
          <a:xfrm>
            <a:off x="1263360" y="5967000"/>
            <a:ext cx="10927656" cy="16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2026" name="Google Shape;2026;p10"/>
          <p:cNvSpPr/>
          <p:nvPr/>
        </p:nvSpPr>
        <p:spPr>
          <a:xfrm rot="5400000">
            <a:off x="-2946060" y="2951460"/>
            <a:ext cx="6869400" cy="9744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10"/>
          <p:cNvSpPr/>
          <p:nvPr/>
        </p:nvSpPr>
        <p:spPr>
          <a:xfrm flipH="1" rot="10800000">
            <a:off x="1079520" y="6051960"/>
            <a:ext cx="486" cy="6065280"/>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2028" name="Google Shape;2028;p10"/>
          <p:cNvSpPr/>
          <p:nvPr/>
        </p:nvSpPr>
        <p:spPr>
          <a:xfrm flipH="1" rot="10800000">
            <a:off x="1252800" y="5983920"/>
            <a:ext cx="486" cy="5983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2029" name="Google Shape;2029;p10"/>
          <p:cNvSpPr/>
          <p:nvPr/>
        </p:nvSpPr>
        <p:spPr>
          <a:xfrm>
            <a:off x="4207800" y="13518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2030" name="Google Shape;2030;p10"/>
          <p:cNvSpPr/>
          <p:nvPr/>
        </p:nvSpPr>
        <p:spPr>
          <a:xfrm>
            <a:off x="1436437" y="-5"/>
            <a:ext cx="10971300" cy="92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70C0"/>
                </a:solidFill>
                <a:latin typeface="Arial"/>
                <a:ea typeface="Arial"/>
                <a:cs typeface="Arial"/>
                <a:sym typeface="Arial"/>
              </a:rPr>
              <a:t>Partners in Open Science Infrastructure</a:t>
            </a:r>
            <a:endParaRPr b="0" i="0" sz="1400" u="none" cap="none" strike="noStrike">
              <a:solidFill>
                <a:srgbClr val="000000"/>
              </a:solidFill>
              <a:latin typeface="Arial"/>
              <a:ea typeface="Arial"/>
              <a:cs typeface="Arial"/>
              <a:sym typeface="Arial"/>
            </a:endParaRPr>
          </a:p>
        </p:txBody>
      </p:sp>
      <p:pic>
        <p:nvPicPr>
          <p:cNvPr descr="A picture containing icon&#10;&#10;Description automatically generated" id="2031" name="Google Shape;2031;p10"/>
          <p:cNvPicPr preferRelativeResize="0"/>
          <p:nvPr/>
        </p:nvPicPr>
        <p:blipFill rotWithShape="1">
          <a:blip r:embed="rId3">
            <a:alphaModFix/>
          </a:blip>
          <a:srcRect b="0" l="0" r="0" t="0"/>
          <a:stretch/>
        </p:blipFill>
        <p:spPr>
          <a:xfrm>
            <a:off x="5967117" y="588965"/>
            <a:ext cx="5869104" cy="5286380"/>
          </a:xfrm>
          <a:prstGeom prst="rect">
            <a:avLst/>
          </a:prstGeom>
          <a:noFill/>
          <a:ln>
            <a:noFill/>
          </a:ln>
        </p:spPr>
      </p:pic>
      <p:sp>
        <p:nvSpPr>
          <p:cNvPr id="2032" name="Google Shape;2032;p10"/>
          <p:cNvSpPr/>
          <p:nvPr/>
        </p:nvSpPr>
        <p:spPr>
          <a:xfrm>
            <a:off x="6073669" y="1519881"/>
            <a:ext cx="1696800" cy="1177500"/>
          </a:xfrm>
          <a:prstGeom prst="ellipse">
            <a:avLst/>
          </a:prstGeom>
          <a:solidFill>
            <a:srgbClr val="DEF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3" name="Google Shape;2033;p10"/>
          <p:cNvSpPr/>
          <p:nvPr/>
        </p:nvSpPr>
        <p:spPr>
          <a:xfrm>
            <a:off x="9755662" y="1498244"/>
            <a:ext cx="1696800" cy="1177500"/>
          </a:xfrm>
          <a:prstGeom prst="ellipse">
            <a:avLst/>
          </a:prstGeom>
          <a:solidFill>
            <a:srgbClr val="DEF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4" name="Google Shape;2034;p10"/>
          <p:cNvSpPr/>
          <p:nvPr/>
        </p:nvSpPr>
        <p:spPr>
          <a:xfrm>
            <a:off x="7914664" y="4287795"/>
            <a:ext cx="1709100" cy="1280100"/>
          </a:xfrm>
          <a:prstGeom prst="ellipse">
            <a:avLst/>
          </a:prstGeom>
          <a:solidFill>
            <a:srgbClr val="DEF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5" name="Google Shape;2035;p10"/>
          <p:cNvSpPr/>
          <p:nvPr/>
        </p:nvSpPr>
        <p:spPr>
          <a:xfrm>
            <a:off x="8009897" y="2269570"/>
            <a:ext cx="1433400" cy="1437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36" name="Google Shape;2036;p10"/>
          <p:cNvSpPr txBox="1"/>
          <p:nvPr/>
        </p:nvSpPr>
        <p:spPr>
          <a:xfrm>
            <a:off x="6049097" y="1733026"/>
            <a:ext cx="19608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Members and Supporters</a:t>
            </a:r>
            <a:endParaRPr b="0" i="0" sz="1400" u="none" cap="none" strike="noStrike">
              <a:solidFill>
                <a:srgbClr val="000000"/>
              </a:solidFill>
              <a:latin typeface="Arial"/>
              <a:ea typeface="Arial"/>
              <a:cs typeface="Arial"/>
              <a:sym typeface="Arial"/>
            </a:endParaRPr>
          </a:p>
        </p:txBody>
      </p:sp>
      <p:sp>
        <p:nvSpPr>
          <p:cNvPr id="2037" name="Google Shape;2037;p10"/>
          <p:cNvSpPr txBox="1"/>
          <p:nvPr/>
        </p:nvSpPr>
        <p:spPr>
          <a:xfrm>
            <a:off x="9534441" y="1754663"/>
            <a:ext cx="21165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Integrators and Interoperability</a:t>
            </a:r>
            <a:endParaRPr b="0" i="0" sz="1400" u="none" cap="none" strike="noStrike">
              <a:solidFill>
                <a:srgbClr val="000000"/>
              </a:solidFill>
              <a:latin typeface="Arial"/>
              <a:ea typeface="Arial"/>
              <a:cs typeface="Arial"/>
              <a:sym typeface="Arial"/>
            </a:endParaRPr>
          </a:p>
        </p:txBody>
      </p:sp>
      <p:sp>
        <p:nvSpPr>
          <p:cNvPr id="2038" name="Google Shape;2038;p10"/>
          <p:cNvSpPr txBox="1"/>
          <p:nvPr/>
        </p:nvSpPr>
        <p:spPr>
          <a:xfrm>
            <a:off x="7769720" y="4322459"/>
            <a:ext cx="19608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Research/Data Contributors and Consumers</a:t>
            </a:r>
            <a:endParaRPr b="0" i="0" sz="1400" u="none" cap="none" strike="noStrike">
              <a:solidFill>
                <a:srgbClr val="000000"/>
              </a:solidFill>
              <a:latin typeface="Arial"/>
              <a:ea typeface="Arial"/>
              <a:cs typeface="Arial"/>
              <a:sym typeface="Arial"/>
            </a:endParaRPr>
          </a:p>
        </p:txBody>
      </p:sp>
      <p:pic>
        <p:nvPicPr>
          <p:cNvPr descr="A picture containing icon&#10;&#10;Description automatically generated" id="2039" name="Google Shape;2039;p10"/>
          <p:cNvPicPr preferRelativeResize="0"/>
          <p:nvPr/>
        </p:nvPicPr>
        <p:blipFill rotWithShape="1">
          <a:blip r:embed="rId3">
            <a:alphaModFix/>
          </a:blip>
          <a:srcRect b="6844" l="36637" r="40641" t="69551"/>
          <a:stretch/>
        </p:blipFill>
        <p:spPr>
          <a:xfrm>
            <a:off x="8246937" y="2551022"/>
            <a:ext cx="1081500" cy="1011900"/>
          </a:xfrm>
          <a:prstGeom prst="ellipse">
            <a:avLst/>
          </a:prstGeom>
          <a:noFill/>
          <a:ln>
            <a:noFill/>
          </a:ln>
        </p:spPr>
      </p:pic>
      <p:sp>
        <p:nvSpPr>
          <p:cNvPr id="2040" name="Google Shape;2040;p10"/>
          <p:cNvSpPr txBox="1"/>
          <p:nvPr/>
        </p:nvSpPr>
        <p:spPr>
          <a:xfrm>
            <a:off x="1349625" y="1004175"/>
            <a:ext cx="3891900" cy="489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Open Sans"/>
                <a:ea typeface="Open Sans"/>
                <a:cs typeface="Open Sans"/>
                <a:sym typeface="Open Sans"/>
              </a:rPr>
              <a:t>How do we develop and maintain an ecosystem that can respond to many research community needs?  Not alone!</a:t>
            </a:r>
            <a:endParaRPr b="0"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Open Sans"/>
                <a:ea typeface="Open Sans"/>
                <a:cs typeface="Open Sans"/>
                <a:sym typeface="Open Sans"/>
              </a:rPr>
              <a:t>We are constantly listening to and adapting for our 500,000 users and dozens of institutional partners.  They in turn contributed 18 thousand  preprints and 1 million projects that were downloaded over 23 million times in 2020 alone.</a:t>
            </a:r>
            <a:endParaRPr b="0"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Open Sans"/>
                <a:ea typeface="Open Sans"/>
                <a:cs typeface="Open Sans"/>
                <a:sym typeface="Open Sans"/>
              </a:rPr>
              <a:t>But key to the vision of OSF is to not create features that other services are already providing for researchers, so we seek integration at every opportunity!</a:t>
            </a:r>
            <a:endParaRPr b="0" i="0" sz="1700" u="none" cap="none" strike="noStrike">
              <a:solidFill>
                <a:srgbClr val="0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0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9"/>
                                        </p:tgtEl>
                                        <p:attrNameLst>
                                          <p:attrName>style.visibility</p:attrName>
                                        </p:attrNameLst>
                                      </p:cBhvr>
                                      <p:to>
                                        <p:strVal val="visible"/>
                                      </p:to>
                                    </p:set>
                                    <p:animEffect filter="fade" transition="in">
                                      <p:cBhvr>
                                        <p:cTn dur="500"/>
                                        <p:tgtEl>
                                          <p:spTgt spid="20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5" name="Shape 2045"/>
        <p:cNvGrpSpPr/>
        <p:nvPr/>
      </p:nvGrpSpPr>
      <p:grpSpPr>
        <a:xfrm>
          <a:off x="0" y="0"/>
          <a:ext cx="0" cy="0"/>
          <a:chOff x="0" y="0"/>
          <a:chExt cx="0" cy="0"/>
        </a:xfrm>
      </p:grpSpPr>
      <p:sp>
        <p:nvSpPr>
          <p:cNvPr id="2046" name="Google Shape;2046;p11"/>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Earned Revenue Model</a:t>
            </a:r>
            <a:endParaRPr/>
          </a:p>
        </p:txBody>
      </p:sp>
      <p:sp>
        <p:nvSpPr>
          <p:cNvPr id="2047" name="Google Shape;2047;p11"/>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12"/>
          <p:cNvSpPr txBox="1"/>
          <p:nvPr>
            <p:ph type="title"/>
          </p:nvPr>
        </p:nvSpPr>
        <p:spPr>
          <a:xfrm>
            <a:off x="554133" y="791156"/>
            <a:ext cx="151476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Earned Revenue Model</a:t>
            </a:r>
            <a:endParaRPr/>
          </a:p>
        </p:txBody>
      </p:sp>
      <p:sp>
        <p:nvSpPr>
          <p:cNvPr id="2053" name="Google Shape;2053;p12"/>
          <p:cNvSpPr txBox="1"/>
          <p:nvPr>
            <p:ph idx="1" type="body"/>
          </p:nvPr>
        </p:nvSpPr>
        <p:spPr>
          <a:xfrm>
            <a:off x="415600" y="1536633"/>
            <a:ext cx="11360700" cy="4877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i="1" lang="en-US" sz="1900">
                <a:solidFill>
                  <a:schemeClr val="dk1"/>
                </a:solidFill>
                <a:highlight>
                  <a:srgbClr val="FFFFFF"/>
                </a:highlight>
              </a:rPr>
              <a:t>The overarching principles guiding the earned revenue business models are:</a:t>
            </a:r>
            <a:endParaRPr i="1" sz="1900">
              <a:solidFill>
                <a:schemeClr val="dk1"/>
              </a:solidFill>
              <a:highlight>
                <a:srgbClr val="FFFFFF"/>
              </a:highlight>
            </a:endParaRPr>
          </a:p>
          <a:p>
            <a:pPr indent="0" lvl="0" marL="0" rtl="0" algn="l">
              <a:lnSpc>
                <a:spcPct val="115000"/>
              </a:lnSpc>
              <a:spcBef>
                <a:spcPts val="0"/>
              </a:spcBef>
              <a:spcAft>
                <a:spcPts val="0"/>
              </a:spcAft>
              <a:buSzPts val="2400"/>
              <a:buNone/>
            </a:pPr>
            <a:r>
              <a:t/>
            </a:r>
            <a:endParaRPr i="1" sz="1900">
              <a:solidFill>
                <a:schemeClr val="dk1"/>
              </a:solidFill>
              <a:highlight>
                <a:srgbClr val="FFFFFF"/>
              </a:highlight>
            </a:endParaRPr>
          </a:p>
          <a:p>
            <a:pPr indent="-425450" lvl="0" marL="609600" rtl="0" algn="l">
              <a:lnSpc>
                <a:spcPct val="115000"/>
              </a:lnSpc>
              <a:spcBef>
                <a:spcPts val="0"/>
              </a:spcBef>
              <a:spcAft>
                <a:spcPts val="0"/>
              </a:spcAft>
              <a:buClr>
                <a:schemeClr val="dk1"/>
              </a:buClr>
              <a:buSzPts val="1900"/>
              <a:buAutoNum type="arabicPeriod"/>
            </a:pPr>
            <a:r>
              <a:rPr lang="en-US" sz="1900">
                <a:solidFill>
                  <a:schemeClr val="dk1"/>
                </a:solidFill>
              </a:rPr>
              <a:t>Each product interface is </a:t>
            </a:r>
            <a:r>
              <a:rPr lang="en-US" sz="1900" u="sng">
                <a:solidFill>
                  <a:schemeClr val="dk1"/>
                </a:solidFill>
              </a:rPr>
              <a:t>designed for a specific initiation point</a:t>
            </a:r>
            <a:r>
              <a:rPr lang="en-US" sz="1900">
                <a:solidFill>
                  <a:schemeClr val="dk1"/>
                </a:solidFill>
              </a:rPr>
              <a:t> for the supporting community to build adoption of new open behavior to create more normative behaviors. The ideal is for a community to add each of the interfaces to match their adoption of the open behaviors of preregistration (Registry), open sharing of data and materials (Collection), and open access reporting of findings (Preprint). </a:t>
            </a:r>
            <a:endParaRPr sz="1900">
              <a:solidFill>
                <a:schemeClr val="dk1"/>
              </a:solidFill>
            </a:endParaRPr>
          </a:p>
          <a:p>
            <a:pPr indent="-425450" lvl="0" marL="609600" rtl="0" algn="l">
              <a:lnSpc>
                <a:spcPct val="115000"/>
              </a:lnSpc>
              <a:spcBef>
                <a:spcPts val="0"/>
              </a:spcBef>
              <a:spcAft>
                <a:spcPts val="0"/>
              </a:spcAft>
              <a:buClr>
                <a:schemeClr val="dk1"/>
              </a:buClr>
              <a:buSzPts val="1900"/>
              <a:buAutoNum type="arabicPeriod"/>
            </a:pPr>
            <a:r>
              <a:rPr lang="en-US" sz="1900" u="sng">
                <a:solidFill>
                  <a:schemeClr val="dk1"/>
                </a:solidFill>
              </a:rPr>
              <a:t>Value-based pricing </a:t>
            </a:r>
            <a:r>
              <a:rPr lang="en-US" sz="1900">
                <a:solidFill>
                  <a:schemeClr val="dk1"/>
                </a:solidFill>
              </a:rPr>
              <a:t>will be used to set pricing for products and services based on the customer’s perceived value in meeting their goals, and is not heavily driven by the cost of the product or historical prices in the market. Volume-based pricing structures are in conflict with the success of the product adoption and the COS mission of culture change. </a:t>
            </a:r>
            <a:endParaRPr sz="1900">
              <a:solidFill>
                <a:schemeClr val="dk1"/>
              </a:solidFill>
            </a:endParaRPr>
          </a:p>
          <a:p>
            <a:pPr indent="-425450" lvl="0" marL="609600" rtl="0" algn="l">
              <a:lnSpc>
                <a:spcPct val="115000"/>
              </a:lnSpc>
              <a:spcBef>
                <a:spcPts val="0"/>
              </a:spcBef>
              <a:spcAft>
                <a:spcPts val="0"/>
              </a:spcAft>
              <a:buClr>
                <a:schemeClr val="dk1"/>
              </a:buClr>
              <a:buSzPts val="1900"/>
              <a:buAutoNum type="arabicPeriod"/>
            </a:pPr>
            <a:r>
              <a:rPr lang="en-US" sz="1900">
                <a:solidFill>
                  <a:schemeClr val="dk1"/>
                </a:solidFill>
              </a:rPr>
              <a:t>It’s simpler to </a:t>
            </a:r>
            <a:r>
              <a:rPr lang="en-US" sz="1900" u="sng">
                <a:solidFill>
                  <a:schemeClr val="dk1"/>
                </a:solidFill>
              </a:rPr>
              <a:t>set pricing tiers based on the levels of value</a:t>
            </a:r>
            <a:r>
              <a:rPr lang="en-US" sz="1900">
                <a:solidFill>
                  <a:schemeClr val="dk1"/>
                </a:solidFill>
              </a:rPr>
              <a:t> that we can construct with the product or based on the customer’s ability to pay. We continue to implement value-based pricing that is aligned with our mission and goals, based on the key differentiators and market needs for each product.</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3">
                                            <p:txEl>
                                              <p:pRg end="0" st="0"/>
                                            </p:txEl>
                                          </p:spTgt>
                                        </p:tgtEl>
                                        <p:attrNameLst>
                                          <p:attrName>style.visibility</p:attrName>
                                        </p:attrNameLst>
                                      </p:cBhvr>
                                      <p:to>
                                        <p:strVal val="visible"/>
                                      </p:to>
                                    </p:set>
                                    <p:animEffect filter="fade" transition="in">
                                      <p:cBhvr>
                                        <p:cTn dur="1000"/>
                                        <p:tgtEl>
                                          <p:spTgt spid="20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3">
                                            <p:txEl>
                                              <p:pRg end="1" st="1"/>
                                            </p:txEl>
                                          </p:spTgt>
                                        </p:tgtEl>
                                        <p:attrNameLst>
                                          <p:attrName>style.visibility</p:attrName>
                                        </p:attrNameLst>
                                      </p:cBhvr>
                                      <p:to>
                                        <p:strVal val="visible"/>
                                      </p:to>
                                    </p:set>
                                    <p:animEffect filter="fade" transition="in">
                                      <p:cBhvr>
                                        <p:cTn dur="1000"/>
                                        <p:tgtEl>
                                          <p:spTgt spid="20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3">
                                            <p:txEl>
                                              <p:pRg end="2" st="2"/>
                                            </p:txEl>
                                          </p:spTgt>
                                        </p:tgtEl>
                                        <p:attrNameLst>
                                          <p:attrName>style.visibility</p:attrName>
                                        </p:attrNameLst>
                                      </p:cBhvr>
                                      <p:to>
                                        <p:strVal val="visible"/>
                                      </p:to>
                                    </p:set>
                                    <p:animEffect filter="fade" transition="in">
                                      <p:cBhvr>
                                        <p:cTn dur="1000"/>
                                        <p:tgtEl>
                                          <p:spTgt spid="20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3">
                                            <p:txEl>
                                              <p:pRg end="3" st="3"/>
                                            </p:txEl>
                                          </p:spTgt>
                                        </p:tgtEl>
                                        <p:attrNameLst>
                                          <p:attrName>style.visibility</p:attrName>
                                        </p:attrNameLst>
                                      </p:cBhvr>
                                      <p:to>
                                        <p:strVal val="visible"/>
                                      </p:to>
                                    </p:set>
                                    <p:animEffect filter="fade" transition="in">
                                      <p:cBhvr>
                                        <p:cTn dur="1000"/>
                                        <p:tgtEl>
                                          <p:spTgt spid="20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3">
                                            <p:txEl>
                                              <p:pRg end="4" st="4"/>
                                            </p:txEl>
                                          </p:spTgt>
                                        </p:tgtEl>
                                        <p:attrNameLst>
                                          <p:attrName>style.visibility</p:attrName>
                                        </p:attrNameLst>
                                      </p:cBhvr>
                                      <p:to>
                                        <p:strVal val="visible"/>
                                      </p:to>
                                    </p:set>
                                    <p:animEffect filter="fade" transition="in">
                                      <p:cBhvr>
                                        <p:cTn dur="1000"/>
                                        <p:tgtEl>
                                          <p:spTgt spid="20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13"/>
          <p:cNvSpPr txBox="1"/>
          <p:nvPr>
            <p:ph type="title"/>
          </p:nvPr>
        </p:nvSpPr>
        <p:spPr>
          <a:xfrm>
            <a:off x="373008" y="518731"/>
            <a:ext cx="151476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FFS Launch and Growth</a:t>
            </a:r>
            <a:endParaRPr/>
          </a:p>
        </p:txBody>
      </p:sp>
      <p:sp>
        <p:nvSpPr>
          <p:cNvPr id="2059" name="Google Shape;2059;p13"/>
          <p:cNvSpPr txBox="1"/>
          <p:nvPr>
            <p:ph idx="1" type="body"/>
          </p:nvPr>
        </p:nvSpPr>
        <p:spPr>
          <a:xfrm>
            <a:off x="415600" y="1536633"/>
            <a:ext cx="3377100" cy="2598900"/>
          </a:xfrm>
          <a:prstGeom prst="rect">
            <a:avLst/>
          </a:prstGeom>
          <a:noFill/>
          <a:ln>
            <a:noFill/>
          </a:ln>
        </p:spPr>
        <p:txBody>
          <a:bodyPr anchorCtr="0" anchor="t" bIns="121900" lIns="121900" spcFirstLastPara="1" rIns="121900" wrap="square" tIns="121900">
            <a:normAutofit lnSpcReduction="10000"/>
          </a:bodyPr>
          <a:lstStyle/>
          <a:p>
            <a:pPr indent="0" lvl="0" marL="0" rtl="0" algn="l">
              <a:lnSpc>
                <a:spcPct val="115000"/>
              </a:lnSpc>
              <a:spcBef>
                <a:spcPts val="0"/>
              </a:spcBef>
              <a:spcAft>
                <a:spcPts val="0"/>
              </a:spcAft>
              <a:buSzPts val="2400"/>
              <a:buNone/>
            </a:pPr>
            <a:r>
              <a:rPr lang="en-US"/>
              <a:t>Preprints: Q1-2020</a:t>
            </a:r>
            <a:endParaRPr/>
          </a:p>
          <a:p>
            <a:pPr indent="0" lvl="0" marL="0" rtl="0" algn="l">
              <a:lnSpc>
                <a:spcPct val="115000"/>
              </a:lnSpc>
              <a:spcBef>
                <a:spcPts val="1600"/>
              </a:spcBef>
              <a:spcAft>
                <a:spcPts val="0"/>
              </a:spcAft>
              <a:buSzPts val="2400"/>
              <a:buNone/>
            </a:pPr>
            <a:r>
              <a:rPr lang="en-US"/>
              <a:t>Institutions: Q2-2020</a:t>
            </a:r>
            <a:endParaRPr/>
          </a:p>
          <a:p>
            <a:pPr indent="0" lvl="0" marL="0" rtl="0" algn="l">
              <a:lnSpc>
                <a:spcPct val="115000"/>
              </a:lnSpc>
              <a:spcBef>
                <a:spcPts val="1600"/>
              </a:spcBef>
              <a:spcAft>
                <a:spcPts val="0"/>
              </a:spcAft>
              <a:buSzPts val="2400"/>
              <a:buNone/>
            </a:pPr>
            <a:r>
              <a:rPr lang="en-US"/>
              <a:t>Collections: Q3-2020</a:t>
            </a:r>
            <a:endParaRPr/>
          </a:p>
          <a:p>
            <a:pPr indent="0" lvl="0" marL="0" rtl="0" algn="l">
              <a:lnSpc>
                <a:spcPct val="115000"/>
              </a:lnSpc>
              <a:spcBef>
                <a:spcPts val="1600"/>
              </a:spcBef>
              <a:spcAft>
                <a:spcPts val="1600"/>
              </a:spcAft>
              <a:buSzPts val="2400"/>
              <a:buNone/>
            </a:pPr>
            <a:r>
              <a:rPr lang="en-US"/>
              <a:t>Registries: Q4-2020</a:t>
            </a:r>
            <a:endParaRPr/>
          </a:p>
        </p:txBody>
      </p:sp>
      <p:pic>
        <p:nvPicPr>
          <p:cNvPr id="2060" name="Google Shape;2060;p13" title="Chart"/>
          <p:cNvPicPr preferRelativeResize="0"/>
          <p:nvPr/>
        </p:nvPicPr>
        <p:blipFill rotWithShape="1">
          <a:blip r:embed="rId3">
            <a:alphaModFix/>
          </a:blip>
          <a:srcRect b="0" l="0" r="0" t="0"/>
          <a:stretch/>
        </p:blipFill>
        <p:spPr>
          <a:xfrm>
            <a:off x="3995825" y="1734200"/>
            <a:ext cx="7992801" cy="4942215"/>
          </a:xfrm>
          <a:prstGeom prst="rect">
            <a:avLst/>
          </a:prstGeom>
          <a:noFill/>
          <a:ln>
            <a:noFill/>
          </a:ln>
        </p:spPr>
      </p:pic>
      <p:sp>
        <p:nvSpPr>
          <p:cNvPr id="2061" name="Google Shape;2061;p13"/>
          <p:cNvSpPr txBox="1"/>
          <p:nvPr>
            <p:ph idx="1" type="body"/>
          </p:nvPr>
        </p:nvSpPr>
        <p:spPr>
          <a:xfrm>
            <a:off x="293833" y="4256367"/>
            <a:ext cx="3702000" cy="2299500"/>
          </a:xfrm>
          <a:prstGeom prst="rect">
            <a:avLst/>
          </a:prstGeom>
          <a:solidFill>
            <a:srgbClr val="D9EAD3"/>
          </a:solidFill>
          <a:ln>
            <a:noFill/>
          </a:ln>
        </p:spPr>
        <p:txBody>
          <a:bodyPr anchorCtr="0" anchor="t" bIns="121900" lIns="121900" spcFirstLastPara="1" rIns="121900" wrap="square" tIns="121900">
            <a:normAutofit fontScale="70000" lnSpcReduction="20000"/>
          </a:bodyPr>
          <a:lstStyle/>
          <a:p>
            <a:pPr indent="0" lvl="0" marL="0" rtl="0" algn="l">
              <a:lnSpc>
                <a:spcPct val="115000"/>
              </a:lnSpc>
              <a:spcBef>
                <a:spcPts val="0"/>
              </a:spcBef>
              <a:spcAft>
                <a:spcPts val="0"/>
              </a:spcAft>
              <a:buSzPct val="129032"/>
              <a:buNone/>
            </a:pPr>
            <a:r>
              <a:rPr b="1" lang="en-US"/>
              <a:t>$276,796</a:t>
            </a:r>
            <a:r>
              <a:rPr lang="en-US"/>
              <a:t> total revenue across all FFS products and services in 2021</a:t>
            </a:r>
            <a:endParaRPr/>
          </a:p>
          <a:p>
            <a:pPr indent="0" lvl="0" marL="0" rtl="0" algn="l">
              <a:lnSpc>
                <a:spcPct val="115000"/>
              </a:lnSpc>
              <a:spcBef>
                <a:spcPts val="1600"/>
              </a:spcBef>
              <a:spcAft>
                <a:spcPts val="0"/>
              </a:spcAft>
              <a:buSzPct val="129032"/>
              <a:buNone/>
            </a:pPr>
            <a:r>
              <a:rPr b="1" lang="en-US"/>
              <a:t>$430k</a:t>
            </a:r>
            <a:r>
              <a:rPr lang="en-US"/>
              <a:t> in all-time FFS revenue</a:t>
            </a:r>
            <a:endParaRPr/>
          </a:p>
          <a:p>
            <a:pPr indent="0" lvl="0" marL="0" rtl="0" algn="l">
              <a:lnSpc>
                <a:spcPct val="115000"/>
              </a:lnSpc>
              <a:spcBef>
                <a:spcPts val="1600"/>
              </a:spcBef>
              <a:spcAft>
                <a:spcPts val="1600"/>
              </a:spcAft>
              <a:buSzPct val="129032"/>
              <a:buNone/>
            </a:pPr>
            <a:r>
              <a:rPr lang="en-US"/>
              <a:t>Building renewing revenue base, </a:t>
            </a:r>
            <a:r>
              <a:rPr b="1" lang="en-US"/>
              <a:t>$250k+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ge77a3e67f9_0_57"/>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What’s involved in running a service at COS?</a:t>
            </a:r>
            <a:endParaRPr/>
          </a:p>
        </p:txBody>
      </p:sp>
      <p:sp>
        <p:nvSpPr>
          <p:cNvPr id="1545" name="Google Shape;1545;ge77a3e67f9_0_57"/>
          <p:cNvSpPr txBox="1"/>
          <p:nvPr>
            <p:ph idx="1" type="body"/>
          </p:nvPr>
        </p:nvSpPr>
        <p:spPr>
          <a:xfrm>
            <a:off x="415600" y="1356875"/>
            <a:ext cx="11360700" cy="5317200"/>
          </a:xfrm>
          <a:prstGeom prst="rect">
            <a:avLst/>
          </a:prstGeom>
          <a:noFill/>
          <a:ln>
            <a:noFill/>
          </a:ln>
        </p:spPr>
        <p:txBody>
          <a:bodyPr anchorCtr="0" anchor="t" bIns="121900" lIns="121900" spcFirstLastPara="1" rIns="121900" wrap="square" tIns="121900">
            <a:normAutofit fontScale="92500" lnSpcReduction="10000"/>
          </a:bodyPr>
          <a:lstStyle/>
          <a:p>
            <a:pPr indent="-369570" lvl="0" marL="457200" rtl="0" algn="l">
              <a:lnSpc>
                <a:spcPct val="115000"/>
              </a:lnSpc>
              <a:spcBef>
                <a:spcPts val="0"/>
              </a:spcBef>
              <a:spcAft>
                <a:spcPts val="0"/>
              </a:spcAft>
              <a:buClr>
                <a:schemeClr val="dk1"/>
              </a:buClr>
              <a:buSzPct val="100000"/>
              <a:buChar char="●"/>
            </a:pPr>
            <a:r>
              <a:rPr lang="en-US">
                <a:solidFill>
                  <a:schemeClr val="dk1"/>
                </a:solidFill>
              </a:rPr>
              <a:t>User support, support documentation, user communication</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Client community or organization onboarding, support for operating branded interfaces, and adoption and goal support</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Internal translation of user needs, backlog of new features, improvements, bugs, grooming, requirements, user stories, prioritized project list, product vision, </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User research, testing, NPS, data for data-driven decision making</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KPIs, metrics, product evaluation</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External stakeholder and customer market analysis, communication, product positioning</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Communications, Community engagement, needs/gap analysis, open practice adoption support (resources)</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Marketing, campaigns, content development, resource prioritization and management</a:t>
            </a:r>
            <a:endParaRPr>
              <a:solidFill>
                <a:schemeClr val="dk1"/>
              </a:solidFill>
            </a:endParaRPr>
          </a:p>
          <a:p>
            <a:pPr indent="-369570" lvl="0" marL="457200" rtl="0" algn="l">
              <a:lnSpc>
                <a:spcPct val="115000"/>
              </a:lnSpc>
              <a:spcBef>
                <a:spcPts val="0"/>
              </a:spcBef>
              <a:spcAft>
                <a:spcPts val="0"/>
              </a:spcAft>
              <a:buClr>
                <a:schemeClr val="dk1"/>
              </a:buClr>
              <a:buSzPct val="100000"/>
              <a:buChar char="●"/>
            </a:pPr>
            <a:r>
              <a:rPr lang="en-US">
                <a:solidFill>
                  <a:schemeClr val="dk1"/>
                </a:solidFill>
              </a:rPr>
              <a:t>Developing and delivering training/workshop material, adoption resources, and engagement programming</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xEl>
                                              <p:pRg end="0" st="0"/>
                                            </p:txEl>
                                          </p:spTgt>
                                        </p:tgtEl>
                                        <p:attrNameLst>
                                          <p:attrName>style.visibility</p:attrName>
                                        </p:attrNameLst>
                                      </p:cBhvr>
                                      <p:to>
                                        <p:strVal val="visible"/>
                                      </p:to>
                                    </p:set>
                                    <p:animEffect filter="fade" transition="in">
                                      <p:cBhvr>
                                        <p:cTn dur="1000"/>
                                        <p:tgtEl>
                                          <p:spTgt spid="15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xEl>
                                              <p:pRg end="1" st="1"/>
                                            </p:txEl>
                                          </p:spTgt>
                                        </p:tgtEl>
                                        <p:attrNameLst>
                                          <p:attrName>style.visibility</p:attrName>
                                        </p:attrNameLst>
                                      </p:cBhvr>
                                      <p:to>
                                        <p:strVal val="visible"/>
                                      </p:to>
                                    </p:set>
                                    <p:animEffect filter="fade" transition="in">
                                      <p:cBhvr>
                                        <p:cTn dur="1000"/>
                                        <p:tgtEl>
                                          <p:spTgt spid="154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xEl>
                                              <p:pRg end="2" st="2"/>
                                            </p:txEl>
                                          </p:spTgt>
                                        </p:tgtEl>
                                        <p:attrNameLst>
                                          <p:attrName>style.visibility</p:attrName>
                                        </p:attrNameLst>
                                      </p:cBhvr>
                                      <p:to>
                                        <p:strVal val="visible"/>
                                      </p:to>
                                    </p:set>
                                    <p:animEffect filter="fade" transition="in">
                                      <p:cBhvr>
                                        <p:cTn dur="1000"/>
                                        <p:tgtEl>
                                          <p:spTgt spid="154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xEl>
                                              <p:pRg end="3" st="3"/>
                                            </p:txEl>
                                          </p:spTgt>
                                        </p:tgtEl>
                                        <p:attrNameLst>
                                          <p:attrName>style.visibility</p:attrName>
                                        </p:attrNameLst>
                                      </p:cBhvr>
                                      <p:to>
                                        <p:strVal val="visible"/>
                                      </p:to>
                                    </p:set>
                                    <p:animEffect filter="fade" transition="in">
                                      <p:cBhvr>
                                        <p:cTn dur="1000"/>
                                        <p:tgtEl>
                                          <p:spTgt spid="154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xEl>
                                              <p:pRg end="4" st="4"/>
                                            </p:txEl>
                                          </p:spTgt>
                                        </p:tgtEl>
                                        <p:attrNameLst>
                                          <p:attrName>style.visibility</p:attrName>
                                        </p:attrNameLst>
                                      </p:cBhvr>
                                      <p:to>
                                        <p:strVal val="visible"/>
                                      </p:to>
                                    </p:set>
                                    <p:animEffect filter="fade" transition="in">
                                      <p:cBhvr>
                                        <p:cTn dur="1000"/>
                                        <p:tgtEl>
                                          <p:spTgt spid="154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xEl>
                                              <p:pRg end="5" st="5"/>
                                            </p:txEl>
                                          </p:spTgt>
                                        </p:tgtEl>
                                        <p:attrNameLst>
                                          <p:attrName>style.visibility</p:attrName>
                                        </p:attrNameLst>
                                      </p:cBhvr>
                                      <p:to>
                                        <p:strVal val="visible"/>
                                      </p:to>
                                    </p:set>
                                    <p:animEffect filter="fade" transition="in">
                                      <p:cBhvr>
                                        <p:cTn dur="1000"/>
                                        <p:tgtEl>
                                          <p:spTgt spid="154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xEl>
                                              <p:pRg end="6" st="6"/>
                                            </p:txEl>
                                          </p:spTgt>
                                        </p:tgtEl>
                                        <p:attrNameLst>
                                          <p:attrName>style.visibility</p:attrName>
                                        </p:attrNameLst>
                                      </p:cBhvr>
                                      <p:to>
                                        <p:strVal val="visible"/>
                                      </p:to>
                                    </p:set>
                                    <p:animEffect filter="fade" transition="in">
                                      <p:cBhvr>
                                        <p:cTn dur="1000"/>
                                        <p:tgtEl>
                                          <p:spTgt spid="154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xEl>
                                              <p:pRg end="7" st="7"/>
                                            </p:txEl>
                                          </p:spTgt>
                                        </p:tgtEl>
                                        <p:attrNameLst>
                                          <p:attrName>style.visibility</p:attrName>
                                        </p:attrNameLst>
                                      </p:cBhvr>
                                      <p:to>
                                        <p:strVal val="visible"/>
                                      </p:to>
                                    </p:set>
                                    <p:animEffect filter="fade" transition="in">
                                      <p:cBhvr>
                                        <p:cTn dur="1000"/>
                                        <p:tgtEl>
                                          <p:spTgt spid="154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5">
                                            <p:txEl>
                                              <p:pRg end="8" st="8"/>
                                            </p:txEl>
                                          </p:spTgt>
                                        </p:tgtEl>
                                        <p:attrNameLst>
                                          <p:attrName>style.visibility</p:attrName>
                                        </p:attrNameLst>
                                      </p:cBhvr>
                                      <p:to>
                                        <p:strVal val="visible"/>
                                      </p:to>
                                    </p:set>
                                    <p:animEffect filter="fade" transition="in">
                                      <p:cBhvr>
                                        <p:cTn dur="1000"/>
                                        <p:tgtEl>
                                          <p:spTgt spid="1545">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14"/>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OSF Institutions</a:t>
            </a:r>
            <a:endParaRPr/>
          </a:p>
        </p:txBody>
      </p:sp>
      <p:sp>
        <p:nvSpPr>
          <p:cNvPr id="2068" name="Google Shape;2068;p14"/>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2" name="Shape 2072"/>
        <p:cNvGrpSpPr/>
        <p:nvPr/>
      </p:nvGrpSpPr>
      <p:grpSpPr>
        <a:xfrm>
          <a:off x="0" y="0"/>
          <a:ext cx="0" cy="0"/>
          <a:chOff x="0" y="0"/>
          <a:chExt cx="0" cy="0"/>
        </a:xfrm>
      </p:grpSpPr>
      <p:sp>
        <p:nvSpPr>
          <p:cNvPr id="2073" name="Google Shape;2073;p15"/>
          <p:cNvSpPr txBox="1"/>
          <p:nvPr>
            <p:ph type="title"/>
          </p:nvPr>
        </p:nvSpPr>
        <p:spPr>
          <a:xfrm>
            <a:off x="415600" y="2619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Institutional Strategy</a:t>
            </a:r>
            <a:endParaRPr/>
          </a:p>
        </p:txBody>
      </p:sp>
      <p:sp>
        <p:nvSpPr>
          <p:cNvPr id="2074" name="Google Shape;2074;p15"/>
          <p:cNvSpPr/>
          <p:nvPr/>
        </p:nvSpPr>
        <p:spPr>
          <a:xfrm>
            <a:off x="399800" y="1312433"/>
            <a:ext cx="11392500" cy="14319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chemeClr val="dk1"/>
              </a:buClr>
              <a:buSzPts val="1500"/>
              <a:buFont typeface="Arial"/>
              <a:buNone/>
            </a:pPr>
            <a:r>
              <a:rPr b="1" i="0" lang="en-US" sz="2400" u="none" cap="none" strike="noStrike">
                <a:solidFill>
                  <a:schemeClr val="dk2"/>
                </a:solidFill>
                <a:latin typeface="Arial"/>
                <a:ea typeface="Arial"/>
                <a:cs typeface="Arial"/>
                <a:sym typeface="Arial"/>
              </a:rPr>
              <a:t>Vision</a:t>
            </a:r>
            <a:endParaRPr b="1" i="0" sz="24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900"/>
              <a:buFont typeface="Arial"/>
              <a:buNone/>
            </a:pPr>
            <a:r>
              <a:rPr b="0" i="0" lang="en-US" sz="1900" u="none" cap="none" strike="noStrike">
                <a:solidFill>
                  <a:schemeClr val="dk1"/>
                </a:solidFill>
                <a:latin typeface="Arial"/>
                <a:ea typeface="Arial"/>
                <a:cs typeface="Arial"/>
                <a:sym typeface="Arial"/>
              </a:rPr>
              <a:t>OSF Institutions provides an interface to institutions that connects researchers with collaborators and resources to amplify sharing, reuse, and discoverability.</a:t>
            </a:r>
            <a:endParaRPr b="0" i="0" sz="2300" u="none" cap="none" strike="noStrike">
              <a:solidFill>
                <a:srgbClr val="000000"/>
              </a:solidFill>
              <a:latin typeface="Arial"/>
              <a:ea typeface="Arial"/>
              <a:cs typeface="Arial"/>
              <a:sym typeface="Arial"/>
            </a:endParaRPr>
          </a:p>
        </p:txBody>
      </p:sp>
      <p:sp>
        <p:nvSpPr>
          <p:cNvPr id="2075" name="Google Shape;2075;p15"/>
          <p:cNvSpPr/>
          <p:nvPr/>
        </p:nvSpPr>
        <p:spPr>
          <a:xfrm>
            <a:off x="414200" y="3074833"/>
            <a:ext cx="11363700" cy="31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000000"/>
              </a:buClr>
              <a:buSzPts val="2400"/>
              <a:buFont typeface="Arial"/>
              <a:buNone/>
            </a:pPr>
            <a:r>
              <a:rPr b="1" i="0" lang="en-US" sz="2400" u="none" cap="none" strike="noStrike">
                <a:solidFill>
                  <a:srgbClr val="434343"/>
                </a:solidFill>
                <a:latin typeface="Arial"/>
                <a:ea typeface="Arial"/>
                <a:cs typeface="Arial"/>
                <a:sym typeface="Arial"/>
              </a:rPr>
              <a:t>Partnership through Membership</a:t>
            </a:r>
            <a:endParaRPr b="1" i="0" sz="2400" u="none" cap="none" strike="noStrike">
              <a:solidFill>
                <a:srgbClr val="434343"/>
              </a:solidFill>
              <a:latin typeface="Arial"/>
              <a:ea typeface="Arial"/>
              <a:cs typeface="Arial"/>
              <a:sym typeface="Arial"/>
            </a:endParaRPr>
          </a:p>
          <a:p>
            <a:pPr indent="-336550" lvl="0" marL="457200" marR="0" rtl="0" algn="l">
              <a:lnSpc>
                <a:spcPct val="115000"/>
              </a:lnSpc>
              <a:spcBef>
                <a:spcPts val="160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Partnering with research institutions to enable open science practices </a:t>
            </a:r>
            <a:endParaRPr b="0" i="0" sz="19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Supporting administrators with activity insights </a:t>
            </a:r>
            <a:endParaRPr b="0" i="0" sz="19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Partnerships form with the institution’s library staff and research admins </a:t>
            </a:r>
            <a:endParaRPr b="0" i="0" sz="19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Promote adoption of open science practices and build researcher capacity to implement (OSF, training)</a:t>
            </a:r>
            <a:endParaRPr b="0" i="0" sz="1900" u="none" cap="none" strike="noStrike">
              <a:solidFill>
                <a:schemeClr val="dk1"/>
              </a:solidFill>
              <a:latin typeface="Arial"/>
              <a:ea typeface="Arial"/>
              <a:cs typeface="Arial"/>
              <a:sym typeface="Arial"/>
            </a:endParaRPr>
          </a:p>
          <a:p>
            <a:pPr indent="-336550" lvl="0" marL="457200" marR="0" rtl="0" algn="l">
              <a:lnSpc>
                <a:spcPct val="115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Offering a spectrum of options to match institutional investment and capability</a:t>
            </a:r>
            <a:endParaRPr b="0" i="0" sz="1500" u="none" cap="none" strike="noStrike">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16"/>
          <p:cNvSpPr txBox="1"/>
          <p:nvPr>
            <p:ph type="title"/>
          </p:nvPr>
        </p:nvSpPr>
        <p:spPr>
          <a:xfrm>
            <a:off x="158833" y="135633"/>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Membership Tiers</a:t>
            </a:r>
            <a:endParaRPr/>
          </a:p>
        </p:txBody>
      </p:sp>
      <p:graphicFrame>
        <p:nvGraphicFramePr>
          <p:cNvPr id="2081" name="Google Shape;2081;p16"/>
          <p:cNvGraphicFramePr/>
          <p:nvPr/>
        </p:nvGraphicFramePr>
        <p:xfrm>
          <a:off x="100517" y="2890533"/>
          <a:ext cx="3000000" cy="3000000"/>
        </p:xfrm>
        <a:graphic>
          <a:graphicData uri="http://schemas.openxmlformats.org/drawingml/2006/table">
            <a:tbl>
              <a:tblPr>
                <a:noFill/>
                <a:tableStyleId>{02BE65F1-F40B-4CEB-A8B2-AC93389F8E7A}</a:tableStyleId>
              </a:tblPr>
              <a:tblGrid>
                <a:gridCol w="2372425"/>
                <a:gridCol w="2424225"/>
                <a:gridCol w="2416825"/>
                <a:gridCol w="2462975"/>
                <a:gridCol w="2314500"/>
              </a:tblGrid>
              <a:tr h="194625">
                <a:tc gridSpan="5">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Monthly newsletter</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9EAD3"/>
                    </a:solidFill>
                  </a:tcPr>
                </a:tc>
                <a:tc hMerge="1"/>
                <a:tc hMerge="1"/>
                <a:tc hMerge="1"/>
                <a:tc hMerge="1"/>
              </a:tr>
              <a:tr h="242800">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4">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SSO</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F1EA"/>
                    </a:solidFill>
                  </a:tcPr>
                </a:tc>
                <a:tc hMerge="1"/>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4">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Affiliate projects</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F1EA"/>
                    </a:solidFill>
                  </a:tcPr>
                </a:tc>
                <a:tc hMerge="1"/>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4">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Public aggregated discovery</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F1EA"/>
                    </a:solidFill>
                  </a:tcPr>
                </a:tc>
                <a:tc hMerge="1"/>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3">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Custom URL</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E0E3"/>
                    </a:solidFill>
                  </a:tcPr>
                </a:tc>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3">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Dashboard</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E0E3"/>
                    </a:solidFill>
                  </a:tcPr>
                </a:tc>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3">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Support priority</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E0E3"/>
                    </a:solidFill>
                  </a:tcPr>
                </a:tc>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3">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Discounted training</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D0E0E3"/>
                    </a:solidFill>
                  </a:tcPr>
                </a:tc>
                <a:tc hMerge="1"/>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gridSpan="2">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Quarterly strategy calls</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CFEBF3"/>
                    </a:solidFill>
                  </a:tcPr>
                </a:tc>
                <a:tc hMerge="1"/>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1 Training incl</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CFEBF3"/>
                    </a:solidFill>
                  </a:tcPr>
                </a:tc>
                <a:tc>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2 Training incl</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C9DAF8"/>
                    </a:solidFill>
                  </a:tcPr>
                </a:tc>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Integration (up to 80 hours)</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C9DAF8"/>
                    </a:solidFill>
                  </a:tcPr>
                </a:tc>
              </a:tr>
              <a:tr h="335275">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900"/>
                        <a:buFont typeface="Arial"/>
                        <a:buNone/>
                      </a:pPr>
                      <a:r>
                        <a:t/>
                      </a:r>
                      <a:endParaRPr sz="19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300"/>
                        <a:buFont typeface="Arial"/>
                        <a:buNone/>
                      </a:pPr>
                      <a:r>
                        <a:rPr lang="en-US" sz="1300" u="none" cap="none" strike="noStrike"/>
                        <a:t>Discounted dev contracting</a:t>
                      </a:r>
                      <a:endParaRPr sz="1300" u="none" cap="none" strike="noStrike"/>
                    </a:p>
                  </a:txBody>
                  <a:tcPr marT="25400" marB="25400" marR="38100" marL="38100" anchor="b">
                    <a:lnL cap="flat" cmpd="sng" w="11900">
                      <a:solidFill>
                        <a:srgbClr val="CCCCCC">
                          <a:alpha val="0"/>
                        </a:srgbClr>
                      </a:solidFill>
                      <a:prstDash val="solid"/>
                      <a:round/>
                      <a:headEnd len="sm" w="sm" type="none"/>
                      <a:tailEnd len="sm" w="sm" type="none"/>
                    </a:lnL>
                    <a:lnR cap="flat" cmpd="sng" w="11900">
                      <a:solidFill>
                        <a:srgbClr val="CCCCCC">
                          <a:alpha val="0"/>
                        </a:srgbClr>
                      </a:solidFill>
                      <a:prstDash val="solid"/>
                      <a:round/>
                      <a:headEnd len="sm" w="sm" type="none"/>
                      <a:tailEnd len="sm" w="sm" type="none"/>
                    </a:lnR>
                    <a:lnT cap="flat" cmpd="sng" w="11900">
                      <a:solidFill>
                        <a:srgbClr val="CCCCCC">
                          <a:alpha val="0"/>
                        </a:srgbClr>
                      </a:solidFill>
                      <a:prstDash val="solid"/>
                      <a:round/>
                      <a:headEnd len="sm" w="sm" type="none"/>
                      <a:tailEnd len="sm" w="sm" type="none"/>
                    </a:lnT>
                    <a:lnB cap="flat" cmpd="sng" w="11900">
                      <a:solidFill>
                        <a:srgbClr val="CCCCCC">
                          <a:alpha val="0"/>
                        </a:srgbClr>
                      </a:solidFill>
                      <a:prstDash val="solid"/>
                      <a:round/>
                      <a:headEnd len="sm" w="sm" type="none"/>
                      <a:tailEnd len="sm" w="sm" type="none"/>
                    </a:lnB>
                    <a:solidFill>
                      <a:srgbClr val="C9DAF8"/>
                    </a:solidFill>
                  </a:tcPr>
                </a:tc>
              </a:tr>
            </a:tbl>
          </a:graphicData>
        </a:graphic>
      </p:graphicFrame>
      <p:pic>
        <p:nvPicPr>
          <p:cNvPr id="2082" name="Google Shape;2082;p16"/>
          <p:cNvPicPr preferRelativeResize="0"/>
          <p:nvPr/>
        </p:nvPicPr>
        <p:blipFill rotWithShape="1">
          <a:blip r:embed="rId3">
            <a:alphaModFix/>
          </a:blip>
          <a:srcRect b="0" l="0" r="0" t="0"/>
          <a:stretch/>
        </p:blipFill>
        <p:spPr>
          <a:xfrm>
            <a:off x="90233" y="899233"/>
            <a:ext cx="11990967" cy="418200"/>
          </a:xfrm>
          <a:prstGeom prst="rect">
            <a:avLst/>
          </a:prstGeom>
          <a:noFill/>
          <a:ln>
            <a:noFill/>
          </a:ln>
        </p:spPr>
      </p:pic>
      <p:pic>
        <p:nvPicPr>
          <p:cNvPr id="2083" name="Google Shape;2083;p16"/>
          <p:cNvPicPr preferRelativeResize="0"/>
          <p:nvPr/>
        </p:nvPicPr>
        <p:blipFill rotWithShape="1">
          <a:blip r:embed="rId4">
            <a:alphaModFix/>
          </a:blip>
          <a:srcRect b="0" l="0" r="0" t="0"/>
          <a:stretch/>
        </p:blipFill>
        <p:spPr>
          <a:xfrm>
            <a:off x="90233" y="1317433"/>
            <a:ext cx="11990965" cy="1573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17"/>
          <p:cNvSpPr txBox="1"/>
          <p:nvPr>
            <p:ph type="title"/>
          </p:nvPr>
        </p:nvSpPr>
        <p:spPr>
          <a:xfrm>
            <a:off x="230733" y="2338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OSFI Interfaces</a:t>
            </a:r>
            <a:endParaRPr/>
          </a:p>
        </p:txBody>
      </p:sp>
      <p:pic>
        <p:nvPicPr>
          <p:cNvPr id="2089" name="Google Shape;2089;p17"/>
          <p:cNvPicPr preferRelativeResize="0"/>
          <p:nvPr/>
        </p:nvPicPr>
        <p:blipFill rotWithShape="1">
          <a:blip r:embed="rId3">
            <a:alphaModFix/>
          </a:blip>
          <a:srcRect b="2769" l="2914" r="3678" t="0"/>
          <a:stretch/>
        </p:blipFill>
        <p:spPr>
          <a:xfrm>
            <a:off x="172233" y="2192233"/>
            <a:ext cx="4108500" cy="2972433"/>
          </a:xfrm>
          <a:prstGeom prst="rect">
            <a:avLst/>
          </a:prstGeom>
          <a:noFill/>
          <a:ln cap="flat" cmpd="sng" w="9525">
            <a:solidFill>
              <a:schemeClr val="dk2"/>
            </a:solidFill>
            <a:prstDash val="solid"/>
            <a:round/>
            <a:headEnd len="sm" w="sm" type="none"/>
            <a:tailEnd len="sm" w="sm" type="none"/>
          </a:ln>
        </p:spPr>
      </p:pic>
      <p:pic>
        <p:nvPicPr>
          <p:cNvPr id="2090" name="Google Shape;2090;p17"/>
          <p:cNvPicPr preferRelativeResize="0"/>
          <p:nvPr/>
        </p:nvPicPr>
        <p:blipFill rotWithShape="1">
          <a:blip r:embed="rId4">
            <a:alphaModFix/>
          </a:blip>
          <a:srcRect b="0" l="0" r="0" t="0"/>
          <a:stretch/>
        </p:blipFill>
        <p:spPr>
          <a:xfrm>
            <a:off x="4496267" y="836367"/>
            <a:ext cx="7695732" cy="4126599"/>
          </a:xfrm>
          <a:prstGeom prst="rect">
            <a:avLst/>
          </a:prstGeom>
          <a:noFill/>
          <a:ln cap="flat" cmpd="sng" w="9525">
            <a:solidFill>
              <a:schemeClr val="dk2"/>
            </a:solidFill>
            <a:prstDash val="solid"/>
            <a:round/>
            <a:headEnd len="sm" w="sm" type="none"/>
            <a:tailEnd len="sm" w="sm" type="none"/>
          </a:ln>
        </p:spPr>
      </p:pic>
      <p:pic>
        <p:nvPicPr>
          <p:cNvPr id="2091" name="Google Shape;2091;p17"/>
          <p:cNvPicPr preferRelativeResize="0"/>
          <p:nvPr/>
        </p:nvPicPr>
        <p:blipFill rotWithShape="1">
          <a:blip r:embed="rId5">
            <a:alphaModFix/>
          </a:blip>
          <a:srcRect b="0" l="0" r="0" t="0"/>
          <a:stretch/>
        </p:blipFill>
        <p:spPr>
          <a:xfrm>
            <a:off x="3658600" y="3307231"/>
            <a:ext cx="5131200" cy="3591867"/>
          </a:xfrm>
          <a:prstGeom prst="rect">
            <a:avLst/>
          </a:prstGeom>
          <a:noFill/>
          <a:ln cap="flat" cmpd="sng" w="9525">
            <a:solidFill>
              <a:schemeClr val="dk2"/>
            </a:solidFill>
            <a:prstDash val="solid"/>
            <a:round/>
            <a:headEnd len="sm" w="sm" type="none"/>
            <a:tailEnd len="sm" w="sm" type="none"/>
          </a:ln>
        </p:spPr>
      </p:pic>
      <p:sp>
        <p:nvSpPr>
          <p:cNvPr id="2092" name="Google Shape;2092;p17"/>
          <p:cNvSpPr txBox="1"/>
          <p:nvPr/>
        </p:nvSpPr>
        <p:spPr>
          <a:xfrm>
            <a:off x="340800" y="1538900"/>
            <a:ext cx="2568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highlight>
                  <a:srgbClr val="CFEBF3"/>
                </a:highlight>
                <a:latin typeface="Arial"/>
                <a:ea typeface="Arial"/>
                <a:cs typeface="Arial"/>
                <a:sym typeface="Arial"/>
              </a:rPr>
              <a:t>SSO Authentication</a:t>
            </a:r>
            <a:endParaRPr b="1" i="0" sz="1900" u="none" cap="none" strike="noStrike">
              <a:solidFill>
                <a:srgbClr val="000000"/>
              </a:solidFill>
              <a:highlight>
                <a:srgbClr val="CFEBF3"/>
              </a:highlight>
              <a:latin typeface="Arial"/>
              <a:ea typeface="Arial"/>
              <a:cs typeface="Arial"/>
              <a:sym typeface="Arial"/>
            </a:endParaRPr>
          </a:p>
        </p:txBody>
      </p:sp>
      <p:sp>
        <p:nvSpPr>
          <p:cNvPr id="2093" name="Google Shape;2093;p17"/>
          <p:cNvSpPr txBox="1"/>
          <p:nvPr/>
        </p:nvSpPr>
        <p:spPr>
          <a:xfrm>
            <a:off x="4590867" y="180867"/>
            <a:ext cx="42609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highlight>
                  <a:srgbClr val="CFEBF3"/>
                </a:highlight>
                <a:latin typeface="Arial"/>
                <a:ea typeface="Arial"/>
                <a:cs typeface="Arial"/>
                <a:sym typeface="Arial"/>
              </a:rPr>
              <a:t>Branded Aggregated Discovery</a:t>
            </a:r>
            <a:endParaRPr b="1" i="0" sz="1900" u="none" cap="none" strike="noStrike">
              <a:solidFill>
                <a:srgbClr val="000000"/>
              </a:solidFill>
              <a:highlight>
                <a:srgbClr val="CFEBF3"/>
              </a:highlight>
              <a:latin typeface="Arial"/>
              <a:ea typeface="Arial"/>
              <a:cs typeface="Arial"/>
              <a:sym typeface="Arial"/>
            </a:endParaRPr>
          </a:p>
        </p:txBody>
      </p:sp>
      <p:sp>
        <p:nvSpPr>
          <p:cNvPr id="2094" name="Google Shape;2094;p17"/>
          <p:cNvSpPr txBox="1"/>
          <p:nvPr/>
        </p:nvSpPr>
        <p:spPr>
          <a:xfrm>
            <a:off x="4812000" y="3411650"/>
            <a:ext cx="2568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highlight>
                  <a:srgbClr val="CFEBF3"/>
                </a:highlight>
                <a:latin typeface="Arial"/>
                <a:ea typeface="Arial"/>
                <a:cs typeface="Arial"/>
                <a:sym typeface="Arial"/>
              </a:rPr>
              <a:t>Dashboard Insights</a:t>
            </a:r>
            <a:endParaRPr b="1" i="0" sz="1900" u="none" cap="none" strike="noStrike">
              <a:solidFill>
                <a:srgbClr val="000000"/>
              </a:solidFill>
              <a:highlight>
                <a:srgbClr val="CFEBF3"/>
              </a:highlight>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18"/>
          <p:cNvSpPr txBox="1"/>
          <p:nvPr>
            <p:ph type="title"/>
          </p:nvPr>
        </p:nvSpPr>
        <p:spPr>
          <a:xfrm>
            <a:off x="554133" y="791156"/>
            <a:ext cx="151476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OSFI Members</a:t>
            </a:r>
            <a:endParaRPr/>
          </a:p>
        </p:txBody>
      </p:sp>
      <p:pic>
        <p:nvPicPr>
          <p:cNvPr id="2100" name="Google Shape;2100;p18" title="Chart"/>
          <p:cNvPicPr preferRelativeResize="0"/>
          <p:nvPr/>
        </p:nvPicPr>
        <p:blipFill rotWithShape="1">
          <a:blip r:embed="rId3">
            <a:alphaModFix/>
          </a:blip>
          <a:srcRect b="0" l="0" r="0" t="0"/>
          <a:stretch/>
        </p:blipFill>
        <p:spPr>
          <a:xfrm>
            <a:off x="8697367" y="3081300"/>
            <a:ext cx="3404400" cy="3682701"/>
          </a:xfrm>
          <a:prstGeom prst="rect">
            <a:avLst/>
          </a:prstGeom>
          <a:noFill/>
          <a:ln>
            <a:noFill/>
          </a:ln>
        </p:spPr>
      </p:pic>
      <p:pic>
        <p:nvPicPr>
          <p:cNvPr id="2101" name="Google Shape;2101;p18" title="Chart"/>
          <p:cNvPicPr preferRelativeResize="0"/>
          <p:nvPr/>
        </p:nvPicPr>
        <p:blipFill rotWithShape="1">
          <a:blip r:embed="rId4">
            <a:alphaModFix/>
          </a:blip>
          <a:srcRect b="0" l="0" r="0" t="0"/>
          <a:stretch/>
        </p:blipFill>
        <p:spPr>
          <a:xfrm>
            <a:off x="151833" y="2913100"/>
            <a:ext cx="3902899" cy="3861166"/>
          </a:xfrm>
          <a:prstGeom prst="rect">
            <a:avLst/>
          </a:prstGeom>
          <a:noFill/>
          <a:ln>
            <a:noFill/>
          </a:ln>
        </p:spPr>
      </p:pic>
      <p:pic>
        <p:nvPicPr>
          <p:cNvPr id="2102" name="Google Shape;2102;p18" title="Chart"/>
          <p:cNvPicPr preferRelativeResize="0"/>
          <p:nvPr/>
        </p:nvPicPr>
        <p:blipFill rotWithShape="1">
          <a:blip r:embed="rId5">
            <a:alphaModFix/>
          </a:blip>
          <a:srcRect b="0" l="0" r="0" t="0"/>
          <a:stretch/>
        </p:blipFill>
        <p:spPr>
          <a:xfrm>
            <a:off x="3711598" y="422266"/>
            <a:ext cx="5083269" cy="3138933"/>
          </a:xfrm>
          <a:prstGeom prst="rect">
            <a:avLst/>
          </a:prstGeom>
          <a:noFill/>
          <a:ln cap="flat" cmpd="sng" w="9525">
            <a:solidFill>
              <a:schemeClr val="dk2"/>
            </a:solidFill>
            <a:prstDash val="solid"/>
            <a:round/>
            <a:headEnd len="sm" w="sm" type="none"/>
            <a:tailEnd len="sm" w="sm" type="none"/>
          </a:ln>
        </p:spPr>
      </p:pic>
      <p:sp>
        <p:nvSpPr>
          <p:cNvPr id="2103" name="Google Shape;2103;p18"/>
          <p:cNvSpPr txBox="1"/>
          <p:nvPr/>
        </p:nvSpPr>
        <p:spPr>
          <a:xfrm>
            <a:off x="4930600" y="4465567"/>
            <a:ext cx="2117100" cy="1416000"/>
          </a:xfrm>
          <a:prstGeom prst="rect">
            <a:avLst/>
          </a:prstGeom>
          <a:solidFill>
            <a:srgbClr val="FFF2CC"/>
          </a:solid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You can go to </a:t>
            </a:r>
            <a:r>
              <a:rPr b="0" i="0" lang="en-US" sz="1900" u="sng" cap="none" strike="noStrike">
                <a:solidFill>
                  <a:schemeClr val="hlink"/>
                </a:solidFill>
                <a:latin typeface="Arial"/>
                <a:ea typeface="Arial"/>
                <a:cs typeface="Arial"/>
                <a:sym typeface="Arial"/>
                <a:hlinkClick r:id="rId6"/>
              </a:rPr>
              <a:t>osf.io/institutions</a:t>
            </a:r>
            <a:r>
              <a:rPr b="0" i="0" lang="en-US" sz="1900" u="none" cap="none" strike="noStrike">
                <a:solidFill>
                  <a:srgbClr val="000000"/>
                </a:solidFill>
                <a:latin typeface="Arial"/>
                <a:ea typeface="Arial"/>
                <a:cs typeface="Arial"/>
                <a:sym typeface="Arial"/>
              </a:rPr>
              <a:t> to see the full list of members</a:t>
            </a:r>
            <a:endParaRPr b="0" i="0" sz="1900" u="none" cap="none" strike="noStrike">
              <a:solidFill>
                <a:srgbClr val="000000"/>
              </a:solidFill>
              <a:latin typeface="Arial"/>
              <a:ea typeface="Arial"/>
              <a:cs typeface="Arial"/>
              <a:sym typeface="Arial"/>
            </a:endParaRPr>
          </a:p>
        </p:txBody>
      </p:sp>
      <p:sp>
        <p:nvSpPr>
          <p:cNvPr id="2104" name="Google Shape;2104;p18"/>
          <p:cNvSpPr txBox="1"/>
          <p:nvPr/>
        </p:nvSpPr>
        <p:spPr>
          <a:xfrm>
            <a:off x="411133" y="1545200"/>
            <a:ext cx="2334900" cy="1046700"/>
          </a:xfrm>
          <a:prstGeom prst="rect">
            <a:avLst/>
          </a:prstGeom>
          <a:solidFill>
            <a:srgbClr val="F4CCCC"/>
          </a:solid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3300"/>
              <a:buFont typeface="Arial"/>
              <a:buNone/>
            </a:pPr>
            <a:r>
              <a:rPr b="1" i="0" lang="en-US" sz="3300" u="none" cap="none" strike="noStrike">
                <a:solidFill>
                  <a:srgbClr val="000000"/>
                </a:solidFill>
                <a:latin typeface="Arial"/>
                <a:ea typeface="Arial"/>
                <a:cs typeface="Arial"/>
                <a:sym typeface="Arial"/>
              </a:rPr>
              <a:t>45</a:t>
            </a:r>
            <a:r>
              <a:rPr b="0" i="0" lang="en-US" sz="1900" u="none" cap="none" strike="noStrike">
                <a:solidFill>
                  <a:srgbClr val="000000"/>
                </a:solidFill>
                <a:latin typeface="Arial"/>
                <a:ea typeface="Arial"/>
                <a:cs typeface="Arial"/>
                <a:sym typeface="Arial"/>
              </a:rPr>
              <a:t> </a:t>
            </a:r>
            <a:endParaRPr b="0" i="0" sz="1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OSFI Members</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9"/>
          <p:cNvSpPr txBox="1"/>
          <p:nvPr>
            <p:ph type="title"/>
          </p:nvPr>
        </p:nvSpPr>
        <p:spPr>
          <a:xfrm>
            <a:off x="354633" y="2428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Partner$ that make it rain!</a:t>
            </a:r>
            <a:endParaRPr/>
          </a:p>
        </p:txBody>
      </p:sp>
      <p:pic>
        <p:nvPicPr>
          <p:cNvPr id="2110" name="Google Shape;2110;p19"/>
          <p:cNvPicPr preferRelativeResize="0"/>
          <p:nvPr/>
        </p:nvPicPr>
        <p:blipFill rotWithShape="1">
          <a:blip r:embed="rId3">
            <a:alphaModFix/>
          </a:blip>
          <a:srcRect b="0" l="0" r="0" t="0"/>
          <a:stretch/>
        </p:blipFill>
        <p:spPr>
          <a:xfrm>
            <a:off x="99567" y="1088267"/>
            <a:ext cx="10286966" cy="4916302"/>
          </a:xfrm>
          <a:prstGeom prst="rect">
            <a:avLst/>
          </a:prstGeom>
          <a:noFill/>
          <a:ln>
            <a:noFill/>
          </a:ln>
        </p:spPr>
      </p:pic>
      <p:pic>
        <p:nvPicPr>
          <p:cNvPr id="2111" name="Google Shape;2111;p19"/>
          <p:cNvPicPr preferRelativeResize="0"/>
          <p:nvPr/>
        </p:nvPicPr>
        <p:blipFill rotWithShape="1">
          <a:blip r:embed="rId4">
            <a:alphaModFix/>
          </a:blip>
          <a:srcRect b="0" l="0" r="0" t="0"/>
          <a:stretch/>
        </p:blipFill>
        <p:spPr>
          <a:xfrm>
            <a:off x="2135874" y="1088267"/>
            <a:ext cx="9995162" cy="56956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1"/>
                                        </p:tgtEl>
                                        <p:attrNameLst>
                                          <p:attrName>style.visibility</p:attrName>
                                        </p:attrNameLst>
                                      </p:cBhvr>
                                      <p:to>
                                        <p:strVal val="visible"/>
                                      </p:to>
                                    </p:set>
                                    <p:animEffect filter="fade" transition="in">
                                      <p:cBhvr>
                                        <p:cTn dur="1000"/>
                                        <p:tgtEl>
                                          <p:spTgt spid="2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2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OSF Registries</a:t>
            </a:r>
            <a:endParaRPr/>
          </a:p>
        </p:txBody>
      </p:sp>
      <p:sp>
        <p:nvSpPr>
          <p:cNvPr id="2118" name="Google Shape;2118;p20"/>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pic>
        <p:nvPicPr>
          <p:cNvPr id="2123" name="Google Shape;2123;p21"/>
          <p:cNvPicPr preferRelativeResize="0"/>
          <p:nvPr/>
        </p:nvPicPr>
        <p:blipFill rotWithShape="1">
          <a:blip r:embed="rId3">
            <a:alphaModFix/>
          </a:blip>
          <a:srcRect b="6537" l="0" r="0" t="6528"/>
          <a:stretch/>
        </p:blipFill>
        <p:spPr>
          <a:xfrm>
            <a:off x="7588833" y="0"/>
            <a:ext cx="4644769" cy="6858000"/>
          </a:xfrm>
          <a:prstGeom prst="rect">
            <a:avLst/>
          </a:prstGeom>
          <a:noFill/>
          <a:ln>
            <a:noFill/>
          </a:ln>
        </p:spPr>
      </p:pic>
      <p:sp>
        <p:nvSpPr>
          <p:cNvPr id="2124" name="Google Shape;2124;p21"/>
          <p:cNvSpPr/>
          <p:nvPr/>
        </p:nvSpPr>
        <p:spPr>
          <a:xfrm>
            <a:off x="635000" y="3558580"/>
            <a:ext cx="7178100" cy="2346900"/>
          </a:xfrm>
          <a:prstGeom prst="rect">
            <a:avLst/>
          </a:prstGeom>
          <a:solidFill>
            <a:srgbClr val="ECECEC"/>
          </a:solidFill>
          <a:ln>
            <a:noFill/>
          </a:ln>
          <a:effectLst>
            <a:outerShdw blurRad="57150" rotWithShape="0" algn="bl" dir="2760000" dist="19050">
              <a:srgbClr val="B6B6B8">
                <a:alpha val="40784"/>
              </a:srgbClr>
            </a:outerShdw>
          </a:effectLst>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highlight>
                <a:schemeClr val="lt2"/>
              </a:highlight>
              <a:latin typeface="Helvetica Neue Light"/>
              <a:ea typeface="Helvetica Neue Light"/>
              <a:cs typeface="Helvetica Neue Light"/>
              <a:sym typeface="Helvetica Neue Light"/>
            </a:endParaRPr>
          </a:p>
        </p:txBody>
      </p:sp>
      <p:sp>
        <p:nvSpPr>
          <p:cNvPr id="2125" name="Google Shape;2125;p21"/>
          <p:cNvSpPr/>
          <p:nvPr/>
        </p:nvSpPr>
        <p:spPr>
          <a:xfrm>
            <a:off x="999400" y="3906533"/>
            <a:ext cx="6589500" cy="16509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3100"/>
              </a:spcBef>
              <a:spcAft>
                <a:spcPts val="0"/>
              </a:spcAft>
              <a:buClr>
                <a:schemeClr val="dk1"/>
              </a:buClr>
              <a:buSzPts val="1500"/>
              <a:buFont typeface="Arial"/>
              <a:buNone/>
            </a:pPr>
            <a:r>
              <a:rPr b="0" i="0" lang="en-US" sz="2300" u="none" cap="none" strike="noStrike">
                <a:solidFill>
                  <a:srgbClr val="263947"/>
                </a:solidFill>
                <a:latin typeface="Open Sans"/>
                <a:ea typeface="Open Sans"/>
                <a:cs typeface="Open Sans"/>
                <a:sym typeface="Open Sans"/>
              </a:rPr>
              <a:t>Community operated registries are customized to meet the standards set by the stakeholders in your community. By launching a registry, you reflect the high expectations of transparency and rigor of your research area. </a:t>
            </a:r>
            <a:endParaRPr b="1" i="0" sz="2900" u="none" cap="none" strike="noStrike">
              <a:solidFill>
                <a:srgbClr val="263947"/>
              </a:solidFill>
              <a:latin typeface="Open Sans"/>
              <a:ea typeface="Open Sans"/>
              <a:cs typeface="Open Sans"/>
              <a:sym typeface="Open Sans"/>
            </a:endParaRPr>
          </a:p>
          <a:p>
            <a:pPr indent="0" lvl="0" marL="0" marR="0" rtl="0" algn="l">
              <a:lnSpc>
                <a:spcPct val="120000"/>
              </a:lnSpc>
              <a:spcBef>
                <a:spcPts val="0"/>
              </a:spcBef>
              <a:spcAft>
                <a:spcPts val="0"/>
              </a:spcAft>
              <a:buClr>
                <a:srgbClr val="6E686F"/>
              </a:buClr>
              <a:buSzPts val="400"/>
              <a:buFont typeface="Montserrat Light"/>
              <a:buNone/>
            </a:pPr>
            <a:r>
              <a:t/>
            </a:r>
            <a:endParaRPr b="0" i="0" sz="1600" u="none" cap="none" strike="noStrike">
              <a:solidFill>
                <a:srgbClr val="263947"/>
              </a:solidFill>
              <a:latin typeface="Open Sans Light"/>
              <a:ea typeface="Open Sans Light"/>
              <a:cs typeface="Open Sans Light"/>
              <a:sym typeface="Open Sans Light"/>
            </a:endParaRPr>
          </a:p>
        </p:txBody>
      </p:sp>
      <p:sp>
        <p:nvSpPr>
          <p:cNvPr id="2126" name="Google Shape;2126;p21"/>
          <p:cNvSpPr/>
          <p:nvPr/>
        </p:nvSpPr>
        <p:spPr>
          <a:xfrm>
            <a:off x="185533" y="127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2127" name="Google Shape;2127;p21"/>
          <p:cNvSpPr/>
          <p:nvPr/>
        </p:nvSpPr>
        <p:spPr>
          <a:xfrm>
            <a:off x="698400" y="1084233"/>
            <a:ext cx="7051200" cy="1806000"/>
          </a:xfrm>
          <a:prstGeom prst="rect">
            <a:avLst/>
          </a:prstGeom>
          <a:noFill/>
          <a:ln>
            <a:noFill/>
          </a:ln>
        </p:spPr>
        <p:txBody>
          <a:bodyPr anchorCtr="0" anchor="ctr" bIns="22875" lIns="22875" spcFirstLastPara="1" rIns="22875" wrap="square" tIns="22875">
            <a:noAutofit/>
          </a:bodyPr>
          <a:lstStyle/>
          <a:p>
            <a:pPr indent="0" lvl="0" marL="0" marR="0" rtl="0" algn="l">
              <a:lnSpc>
                <a:spcPct val="100000"/>
              </a:lnSpc>
              <a:spcBef>
                <a:spcPts val="0"/>
              </a:spcBef>
              <a:spcAft>
                <a:spcPts val="0"/>
              </a:spcAft>
              <a:buClr>
                <a:srgbClr val="595457"/>
              </a:buClr>
              <a:buSzPts val="700"/>
              <a:buFont typeface="Montserrat Light"/>
              <a:buNone/>
            </a:pPr>
            <a:r>
              <a:rPr b="0" i="0" lang="en-US" sz="2500" u="none" cap="none" strike="noStrike">
                <a:solidFill>
                  <a:srgbClr val="263947"/>
                </a:solidFill>
                <a:latin typeface="Open Sans Light"/>
                <a:ea typeface="Open Sans Light"/>
                <a:cs typeface="Open Sans Light"/>
                <a:sym typeface="Open Sans Light"/>
              </a:rPr>
              <a:t>Improve Transparency and Rigor of Research</a:t>
            </a:r>
            <a:endParaRPr b="0" i="0" sz="2500" u="none" cap="none" strike="noStrike">
              <a:solidFill>
                <a:srgbClr val="263947"/>
              </a:solidFill>
              <a:latin typeface="Open Sans Light"/>
              <a:ea typeface="Open Sans Light"/>
              <a:cs typeface="Open Sans Light"/>
              <a:sym typeface="Open Sans Light"/>
            </a:endParaRPr>
          </a:p>
          <a:p>
            <a:pPr indent="0" lvl="0" marL="0" marR="0" rtl="0" algn="ctr">
              <a:lnSpc>
                <a:spcPct val="150000"/>
              </a:lnSpc>
              <a:spcBef>
                <a:spcPts val="3100"/>
              </a:spcBef>
              <a:spcAft>
                <a:spcPts val="0"/>
              </a:spcAft>
              <a:buClr>
                <a:schemeClr val="dk1"/>
              </a:buClr>
              <a:buSzPts val="1500"/>
              <a:buFont typeface="Arial"/>
              <a:buNone/>
            </a:pPr>
            <a:r>
              <a:rPr b="1" i="0" lang="en-US" sz="2000" u="none" cap="none" strike="noStrike">
                <a:solidFill>
                  <a:srgbClr val="263947"/>
                </a:solidFill>
                <a:latin typeface="Open Sans"/>
                <a:ea typeface="Open Sans"/>
                <a:cs typeface="Open Sans"/>
                <a:sym typeface="Open Sans"/>
              </a:rPr>
              <a:t>You set the standards. We’ve built the infrastructure.</a:t>
            </a:r>
            <a:endParaRPr b="0" i="0" sz="1700" u="none" cap="none" strike="noStrike">
              <a:solidFill>
                <a:srgbClr val="263947"/>
              </a:solidFill>
              <a:latin typeface="Open Sans"/>
              <a:ea typeface="Open Sans"/>
              <a:cs typeface="Open Sans"/>
              <a:sym typeface="Open Sans"/>
            </a:endParaRPr>
          </a:p>
          <a:p>
            <a:pPr indent="0" lvl="0" marL="0" marR="0" rtl="0" algn="l">
              <a:lnSpc>
                <a:spcPct val="100000"/>
              </a:lnSpc>
              <a:spcBef>
                <a:spcPts val="0"/>
              </a:spcBef>
              <a:spcAft>
                <a:spcPts val="0"/>
              </a:spcAft>
              <a:buClr>
                <a:srgbClr val="595457"/>
              </a:buClr>
              <a:buSzPts val="700"/>
              <a:buFont typeface="Montserrat Light"/>
              <a:buNone/>
            </a:pPr>
            <a:r>
              <a:t/>
            </a:r>
            <a:endParaRPr b="0" i="0" sz="2500" u="none" cap="none" strike="noStrike">
              <a:solidFill>
                <a:srgbClr val="263947"/>
              </a:solidFill>
              <a:latin typeface="Open Sans Light"/>
              <a:ea typeface="Open Sans Light"/>
              <a:cs typeface="Open Sans Light"/>
              <a:sym typeface="Open Sans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1" name="Shape 2131"/>
        <p:cNvGrpSpPr/>
        <p:nvPr/>
      </p:nvGrpSpPr>
      <p:grpSpPr>
        <a:xfrm>
          <a:off x="0" y="0"/>
          <a:ext cx="0" cy="0"/>
          <a:chOff x="0" y="0"/>
          <a:chExt cx="0" cy="0"/>
        </a:xfrm>
      </p:grpSpPr>
      <p:sp>
        <p:nvSpPr>
          <p:cNvPr id="2132" name="Google Shape;2132;p22"/>
          <p:cNvSpPr/>
          <p:nvPr>
            <p:ph idx="2" type="pic"/>
          </p:nvPr>
        </p:nvSpPr>
        <p:spPr>
          <a:xfrm>
            <a:off x="1068400" y="2857500"/>
            <a:ext cx="2436000" cy="3541500"/>
          </a:xfrm>
          <a:prstGeom prst="rect">
            <a:avLst/>
          </a:prstGeom>
          <a:solidFill>
            <a:srgbClr val="F2F2F2"/>
          </a:solidFill>
          <a:ln>
            <a:noFill/>
          </a:ln>
        </p:spPr>
      </p:sp>
      <p:sp>
        <p:nvSpPr>
          <p:cNvPr id="2133" name="Google Shape;2133;p22"/>
          <p:cNvSpPr/>
          <p:nvPr>
            <p:ph idx="3" type="pic"/>
          </p:nvPr>
        </p:nvSpPr>
        <p:spPr>
          <a:xfrm>
            <a:off x="3760567" y="2857500"/>
            <a:ext cx="2436000" cy="3541500"/>
          </a:xfrm>
          <a:prstGeom prst="rect">
            <a:avLst/>
          </a:prstGeom>
          <a:solidFill>
            <a:srgbClr val="F2F2F2"/>
          </a:solidFill>
          <a:ln>
            <a:noFill/>
          </a:ln>
        </p:spPr>
      </p:sp>
      <p:sp>
        <p:nvSpPr>
          <p:cNvPr id="2134" name="Google Shape;2134;p22"/>
          <p:cNvSpPr/>
          <p:nvPr>
            <p:ph idx="4" type="pic"/>
          </p:nvPr>
        </p:nvSpPr>
        <p:spPr>
          <a:xfrm>
            <a:off x="6452733" y="2857500"/>
            <a:ext cx="2436000" cy="3541500"/>
          </a:xfrm>
          <a:prstGeom prst="rect">
            <a:avLst/>
          </a:prstGeom>
          <a:solidFill>
            <a:srgbClr val="F2F2F2"/>
          </a:solidFill>
          <a:ln>
            <a:noFill/>
          </a:ln>
        </p:spPr>
      </p:sp>
      <p:sp>
        <p:nvSpPr>
          <p:cNvPr id="2135" name="Google Shape;2135;p22"/>
          <p:cNvSpPr/>
          <p:nvPr>
            <p:ph idx="5" type="pic"/>
          </p:nvPr>
        </p:nvSpPr>
        <p:spPr>
          <a:xfrm>
            <a:off x="9334500" y="2857500"/>
            <a:ext cx="2234400" cy="3541500"/>
          </a:xfrm>
          <a:prstGeom prst="rect">
            <a:avLst/>
          </a:prstGeom>
          <a:solidFill>
            <a:srgbClr val="F2F2F2"/>
          </a:solidFill>
          <a:ln>
            <a:noFill/>
          </a:ln>
        </p:spPr>
      </p:sp>
      <p:sp>
        <p:nvSpPr>
          <p:cNvPr id="2136" name="Google Shape;2136;p22"/>
          <p:cNvSpPr txBox="1"/>
          <p:nvPr/>
        </p:nvSpPr>
        <p:spPr>
          <a:xfrm>
            <a:off x="1350533" y="1072333"/>
            <a:ext cx="9966900" cy="1636200"/>
          </a:xfrm>
          <a:prstGeom prst="rect">
            <a:avLst/>
          </a:prstGeom>
          <a:noFill/>
          <a:ln>
            <a:noFill/>
          </a:ln>
        </p:spPr>
        <p:txBody>
          <a:bodyPr anchorCtr="0" anchor="t" bIns="121900" lIns="121900" spcFirstLastPara="1" rIns="121900" wrap="square" tIns="121900">
            <a:spAutoFit/>
          </a:bodyPr>
          <a:lstStyle/>
          <a:p>
            <a:pPr indent="0" lvl="0" marL="0" marR="0" rtl="0" algn="ctr">
              <a:lnSpc>
                <a:spcPct val="115000"/>
              </a:lnSpc>
              <a:spcBef>
                <a:spcPts val="2000"/>
              </a:spcBef>
              <a:spcAft>
                <a:spcPts val="0"/>
              </a:spcAft>
              <a:buClr>
                <a:schemeClr val="dk1"/>
              </a:buClr>
              <a:buSzPts val="1500"/>
              <a:buFont typeface="Arial"/>
              <a:buNone/>
            </a:pPr>
            <a:r>
              <a:rPr b="1" i="0" lang="en-US" sz="3100" u="none" cap="none" strike="noStrike">
                <a:solidFill>
                  <a:srgbClr val="263947"/>
                </a:solidFill>
                <a:highlight>
                  <a:srgbClr val="FFFFFF"/>
                </a:highlight>
                <a:latin typeface="Open Sans"/>
                <a:ea typeface="Open Sans"/>
                <a:cs typeface="Open Sans"/>
                <a:sym typeface="Open Sans"/>
              </a:rPr>
              <a:t>A community-driven, open source service to improve research rigor and accelerate progress</a:t>
            </a:r>
            <a:endParaRPr b="1" i="0" sz="3100" u="none" cap="none" strike="noStrike">
              <a:solidFill>
                <a:srgbClr val="263947"/>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2137" name="Google Shape;2137;p22"/>
          <p:cNvSpPr/>
          <p:nvPr/>
        </p:nvSpPr>
        <p:spPr>
          <a:xfrm>
            <a:off x="185533" y="127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2138" name="Google Shape;2138;p22"/>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9" name="Google Shape;2139;p22"/>
          <p:cNvPicPr preferRelativeResize="0"/>
          <p:nvPr/>
        </p:nvPicPr>
        <p:blipFill rotWithShape="1">
          <a:blip r:embed="rId3">
            <a:alphaModFix/>
          </a:blip>
          <a:srcRect b="0" l="0" r="0" t="0"/>
          <a:stretch/>
        </p:blipFill>
        <p:spPr>
          <a:xfrm>
            <a:off x="10909033" y="345867"/>
            <a:ext cx="589534" cy="59253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p23"/>
          <p:cNvSpPr/>
          <p:nvPr/>
        </p:nvSpPr>
        <p:spPr>
          <a:xfrm>
            <a:off x="8494367" y="3427200"/>
            <a:ext cx="3273900" cy="2478300"/>
          </a:xfrm>
          <a:prstGeom prst="rect">
            <a:avLst/>
          </a:prstGeom>
          <a:solidFill>
            <a:srgbClr val="D2ECF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23"/>
          <p:cNvSpPr/>
          <p:nvPr/>
        </p:nvSpPr>
        <p:spPr>
          <a:xfrm>
            <a:off x="1267933" y="3427200"/>
            <a:ext cx="3273900" cy="2478300"/>
          </a:xfrm>
          <a:prstGeom prst="rect">
            <a:avLst/>
          </a:prstGeom>
          <a:solidFill>
            <a:srgbClr val="D2ECF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23"/>
          <p:cNvSpPr/>
          <p:nvPr/>
        </p:nvSpPr>
        <p:spPr>
          <a:xfrm>
            <a:off x="4850367" y="3427200"/>
            <a:ext cx="3273900" cy="2478300"/>
          </a:xfrm>
          <a:prstGeom prst="rect">
            <a:avLst/>
          </a:prstGeom>
          <a:solidFill>
            <a:srgbClr val="D2ECF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23"/>
          <p:cNvSpPr/>
          <p:nvPr>
            <p:ph idx="2" type="pic"/>
          </p:nvPr>
        </p:nvSpPr>
        <p:spPr>
          <a:xfrm>
            <a:off x="1270000" y="3497262"/>
            <a:ext cx="3124500" cy="2408400"/>
          </a:xfrm>
          <a:prstGeom prst="rect">
            <a:avLst/>
          </a:prstGeom>
          <a:solidFill>
            <a:schemeClr val="lt1"/>
          </a:solidFill>
          <a:ln>
            <a:noFill/>
          </a:ln>
        </p:spPr>
      </p:sp>
      <p:sp>
        <p:nvSpPr>
          <p:cNvPr id="2148" name="Google Shape;2148;p23"/>
          <p:cNvSpPr/>
          <p:nvPr>
            <p:ph idx="3" type="pic"/>
          </p:nvPr>
        </p:nvSpPr>
        <p:spPr>
          <a:xfrm>
            <a:off x="4851400" y="3497262"/>
            <a:ext cx="3124500" cy="2408400"/>
          </a:xfrm>
          <a:prstGeom prst="rect">
            <a:avLst/>
          </a:prstGeom>
          <a:solidFill>
            <a:schemeClr val="lt1"/>
          </a:solidFill>
          <a:ln>
            <a:noFill/>
          </a:ln>
        </p:spPr>
      </p:sp>
      <p:sp>
        <p:nvSpPr>
          <p:cNvPr id="2149" name="Google Shape;2149;p23"/>
          <p:cNvSpPr/>
          <p:nvPr>
            <p:ph idx="4" type="pic"/>
          </p:nvPr>
        </p:nvSpPr>
        <p:spPr>
          <a:xfrm>
            <a:off x="8534400" y="3497262"/>
            <a:ext cx="3124500" cy="2408400"/>
          </a:xfrm>
          <a:prstGeom prst="rect">
            <a:avLst/>
          </a:prstGeom>
          <a:solidFill>
            <a:schemeClr val="lt1"/>
          </a:solidFill>
          <a:ln>
            <a:noFill/>
          </a:ln>
        </p:spPr>
      </p:sp>
      <p:sp>
        <p:nvSpPr>
          <p:cNvPr id="2150" name="Google Shape;2150;p23"/>
          <p:cNvSpPr/>
          <p:nvPr/>
        </p:nvSpPr>
        <p:spPr>
          <a:xfrm>
            <a:off x="256133" y="189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2151" name="Google Shape;2151;p23"/>
          <p:cNvSpPr txBox="1"/>
          <p:nvPr/>
        </p:nvSpPr>
        <p:spPr>
          <a:xfrm>
            <a:off x="1269967" y="1031033"/>
            <a:ext cx="32739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Helvetica Neue Light"/>
                <a:ea typeface="Helvetica Neue Light"/>
                <a:cs typeface="Helvetica Neue Light"/>
                <a:sym typeface="Helvetica Neue Light"/>
              </a:rPr>
              <a:t>Benefits</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2152" name="Google Shape;2152;p23"/>
          <p:cNvSpPr txBox="1"/>
          <p:nvPr/>
        </p:nvSpPr>
        <p:spPr>
          <a:xfrm>
            <a:off x="1681067" y="1495900"/>
            <a:ext cx="9195900" cy="17238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3100"/>
              </a:spcBef>
              <a:spcAft>
                <a:spcPts val="0"/>
              </a:spcAft>
              <a:buClr>
                <a:srgbClr val="000000"/>
              </a:buClr>
              <a:buSzPts val="2400"/>
              <a:buFont typeface="Arial"/>
              <a:buNone/>
            </a:pPr>
            <a:r>
              <a:rPr b="0" i="0" lang="en-US" sz="2400" u="none" cap="none" strike="noStrike">
                <a:solidFill>
                  <a:srgbClr val="263947"/>
                </a:solidFill>
                <a:latin typeface="Open Sans"/>
                <a:ea typeface="Open Sans"/>
                <a:cs typeface="Open Sans"/>
                <a:sym typeface="Open Sans"/>
              </a:rPr>
              <a:t>Community operated registries are customized to meet the standards set by the stakeholders in your community. By launching a registry, you reflect the high expectations of transparency and rigor of your research area. </a:t>
            </a:r>
            <a:endParaRPr b="0" i="0" sz="1900" u="none" cap="none" strike="noStrike">
              <a:solidFill>
                <a:srgbClr val="000000"/>
              </a:solidFill>
              <a:latin typeface="Helvetica Neue Light"/>
              <a:ea typeface="Helvetica Neue Light"/>
              <a:cs typeface="Helvetica Neue Light"/>
              <a:sym typeface="Helvetica Neue Light"/>
            </a:endParaRPr>
          </a:p>
        </p:txBody>
      </p:sp>
      <p:sp>
        <p:nvSpPr>
          <p:cNvPr id="2153" name="Google Shape;2153;p23"/>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54" name="Google Shape;2154;p23"/>
          <p:cNvPicPr preferRelativeResize="0"/>
          <p:nvPr/>
        </p:nvPicPr>
        <p:blipFill rotWithShape="1">
          <a:blip r:embed="rId3">
            <a:alphaModFix/>
          </a:blip>
          <a:srcRect b="0" l="0" r="0" t="0"/>
          <a:stretch/>
        </p:blipFill>
        <p:spPr>
          <a:xfrm>
            <a:off x="10909033" y="345867"/>
            <a:ext cx="589534" cy="5925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ge77a3e67f9_0_262"/>
          <p:cNvSpPr txBox="1"/>
          <p:nvPr>
            <p:ph type="title"/>
          </p:nvPr>
        </p:nvSpPr>
        <p:spPr>
          <a:xfrm>
            <a:off x="369979" y="228475"/>
            <a:ext cx="80745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Landscape alignment</a:t>
            </a:r>
            <a:endParaRPr/>
          </a:p>
        </p:txBody>
      </p:sp>
      <p:sp>
        <p:nvSpPr>
          <p:cNvPr id="1551" name="Google Shape;1551;ge77a3e67f9_0_262"/>
          <p:cNvSpPr txBox="1"/>
          <p:nvPr>
            <p:ph idx="1" type="body"/>
          </p:nvPr>
        </p:nvSpPr>
        <p:spPr>
          <a:xfrm>
            <a:off x="250367" y="1356967"/>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a:t>Research Lifecycle</a:t>
            </a:r>
            <a:endParaRPr/>
          </a:p>
          <a:p>
            <a:pPr indent="0" lvl="0" marL="0" rtl="0" algn="l">
              <a:lnSpc>
                <a:spcPct val="115000"/>
              </a:lnSpc>
              <a:spcBef>
                <a:spcPts val="1600"/>
              </a:spcBef>
              <a:spcAft>
                <a:spcPts val="0"/>
              </a:spcAft>
              <a:buSzPts val="2400"/>
              <a:buNone/>
            </a:pPr>
            <a:r>
              <a:rPr lang="en-US"/>
              <a:t>NASEM’s vision for repositories</a:t>
            </a:r>
            <a:endParaRPr/>
          </a:p>
          <a:p>
            <a:pPr indent="0" lvl="0" marL="0" rtl="0" algn="l">
              <a:lnSpc>
                <a:spcPct val="115000"/>
              </a:lnSpc>
              <a:spcBef>
                <a:spcPts val="1600"/>
              </a:spcBef>
              <a:spcAft>
                <a:spcPts val="0"/>
              </a:spcAft>
              <a:buSzPts val="2400"/>
              <a:buNone/>
            </a:pPr>
            <a:r>
              <a:rPr lang="en-US"/>
              <a:t>Open Science By Design</a:t>
            </a:r>
            <a:endParaRPr/>
          </a:p>
          <a:p>
            <a:pPr indent="0" lvl="0" marL="0" rtl="0" algn="l">
              <a:lnSpc>
                <a:spcPct val="115000"/>
              </a:lnSpc>
              <a:spcBef>
                <a:spcPts val="1600"/>
              </a:spcBef>
              <a:spcAft>
                <a:spcPts val="1600"/>
              </a:spcAft>
              <a:buSzPts val="2400"/>
              <a:buNone/>
            </a:pPr>
            <a:r>
              <a:rPr lang="en-US"/>
              <a:t>NIH Generalist Repository</a:t>
            </a:r>
            <a:endParaRPr/>
          </a:p>
        </p:txBody>
      </p:sp>
      <p:pic>
        <p:nvPicPr>
          <p:cNvPr id="1552" name="Google Shape;1552;ge77a3e67f9_0_262"/>
          <p:cNvPicPr preferRelativeResize="0"/>
          <p:nvPr/>
        </p:nvPicPr>
        <p:blipFill rotWithShape="1">
          <a:blip r:embed="rId3">
            <a:alphaModFix/>
          </a:blip>
          <a:srcRect b="0" l="0" r="0" t="0"/>
          <a:stretch/>
        </p:blipFill>
        <p:spPr>
          <a:xfrm>
            <a:off x="5493967" y="58367"/>
            <a:ext cx="5917232" cy="4340368"/>
          </a:xfrm>
          <a:prstGeom prst="rect">
            <a:avLst/>
          </a:prstGeom>
          <a:noFill/>
          <a:ln cap="flat" cmpd="sng" w="9525">
            <a:solidFill>
              <a:schemeClr val="dk1"/>
            </a:solidFill>
            <a:prstDash val="solid"/>
            <a:round/>
            <a:headEnd len="sm" w="sm" type="none"/>
            <a:tailEnd len="sm" w="sm" type="none"/>
          </a:ln>
        </p:spPr>
      </p:pic>
      <p:pic>
        <p:nvPicPr>
          <p:cNvPr id="1553" name="Google Shape;1553;ge77a3e67f9_0_262"/>
          <p:cNvPicPr preferRelativeResize="0"/>
          <p:nvPr/>
        </p:nvPicPr>
        <p:blipFill rotWithShape="1">
          <a:blip r:embed="rId4">
            <a:alphaModFix/>
          </a:blip>
          <a:srcRect b="0" l="0" r="0" t="0"/>
          <a:stretch/>
        </p:blipFill>
        <p:spPr>
          <a:xfrm>
            <a:off x="2850300" y="4546600"/>
            <a:ext cx="9150033" cy="2311400"/>
          </a:xfrm>
          <a:prstGeom prst="rect">
            <a:avLst/>
          </a:prstGeom>
          <a:noFill/>
          <a:ln cap="flat" cmpd="sng" w="9525">
            <a:solidFill>
              <a:schemeClr val="dk1"/>
            </a:solidFill>
            <a:prstDash val="solid"/>
            <a:round/>
            <a:headEnd len="sm" w="sm" type="none"/>
            <a:tailEnd len="sm" w="sm" type="none"/>
          </a:ln>
        </p:spPr>
      </p:pic>
      <p:pic>
        <p:nvPicPr>
          <p:cNvPr id="1554" name="Google Shape;1554;ge77a3e67f9_0_262"/>
          <p:cNvPicPr preferRelativeResize="0"/>
          <p:nvPr/>
        </p:nvPicPr>
        <p:blipFill rotWithShape="1">
          <a:blip r:embed="rId5">
            <a:alphaModFix/>
          </a:blip>
          <a:srcRect b="0" l="0" r="0" t="0"/>
          <a:stretch/>
        </p:blipFill>
        <p:spPr>
          <a:xfrm>
            <a:off x="7710664" y="2243031"/>
            <a:ext cx="4446200" cy="2520967"/>
          </a:xfrm>
          <a:prstGeom prst="rect">
            <a:avLst/>
          </a:prstGeom>
          <a:noFill/>
          <a:ln cap="flat" cmpd="sng" w="9525">
            <a:solidFill>
              <a:schemeClr val="dk1"/>
            </a:solidFill>
            <a:prstDash val="solid"/>
            <a:round/>
            <a:headEnd len="sm" w="sm" type="none"/>
            <a:tailEnd len="sm" w="sm" type="none"/>
          </a:ln>
        </p:spPr>
      </p:pic>
      <p:pic>
        <p:nvPicPr>
          <p:cNvPr id="1555" name="Google Shape;1555;ge77a3e67f9_0_262"/>
          <p:cNvPicPr preferRelativeResize="0"/>
          <p:nvPr/>
        </p:nvPicPr>
        <p:blipFill rotWithShape="1">
          <a:blip r:embed="rId6">
            <a:alphaModFix/>
          </a:blip>
          <a:srcRect b="0" l="0" r="0" t="0"/>
          <a:stretch/>
        </p:blipFill>
        <p:spPr>
          <a:xfrm>
            <a:off x="250367" y="4472533"/>
            <a:ext cx="2385465" cy="238546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24"/>
          <p:cNvSpPr/>
          <p:nvPr>
            <p:ph idx="2" type="pic"/>
          </p:nvPr>
        </p:nvSpPr>
        <p:spPr>
          <a:xfrm>
            <a:off x="689533" y="3497267"/>
            <a:ext cx="3625200" cy="2408400"/>
          </a:xfrm>
          <a:prstGeom prst="rect">
            <a:avLst/>
          </a:prstGeom>
          <a:solidFill>
            <a:srgbClr val="D8E1E2"/>
          </a:solidFill>
          <a:ln>
            <a:noFill/>
          </a:ln>
        </p:spPr>
      </p:sp>
      <p:sp>
        <p:nvSpPr>
          <p:cNvPr id="2160" name="Google Shape;2160;p24"/>
          <p:cNvSpPr/>
          <p:nvPr>
            <p:ph idx="3" type="pic"/>
          </p:nvPr>
        </p:nvSpPr>
        <p:spPr>
          <a:xfrm>
            <a:off x="4851400" y="3497262"/>
            <a:ext cx="3124500" cy="2408400"/>
          </a:xfrm>
          <a:prstGeom prst="rect">
            <a:avLst/>
          </a:prstGeom>
          <a:solidFill>
            <a:srgbClr val="D8E1E2"/>
          </a:solidFill>
          <a:ln>
            <a:noFill/>
          </a:ln>
        </p:spPr>
      </p:sp>
      <p:sp>
        <p:nvSpPr>
          <p:cNvPr id="2161" name="Google Shape;2161;p24"/>
          <p:cNvSpPr/>
          <p:nvPr>
            <p:ph idx="4" type="pic"/>
          </p:nvPr>
        </p:nvSpPr>
        <p:spPr>
          <a:xfrm>
            <a:off x="8432800" y="3497267"/>
            <a:ext cx="3514500" cy="2408400"/>
          </a:xfrm>
          <a:prstGeom prst="rect">
            <a:avLst/>
          </a:prstGeom>
          <a:solidFill>
            <a:srgbClr val="D8E1E2"/>
          </a:solidFill>
          <a:ln>
            <a:noFill/>
          </a:ln>
        </p:spPr>
      </p:sp>
      <p:sp>
        <p:nvSpPr>
          <p:cNvPr id="2162" name="Google Shape;2162;p24"/>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63" name="Google Shape;2163;p24"/>
          <p:cNvPicPr preferRelativeResize="0"/>
          <p:nvPr/>
        </p:nvPicPr>
        <p:blipFill rotWithShape="1">
          <a:blip r:embed="rId3">
            <a:alphaModFix/>
          </a:blip>
          <a:srcRect b="0" l="0" r="0" t="0"/>
          <a:stretch/>
        </p:blipFill>
        <p:spPr>
          <a:xfrm>
            <a:off x="10909033" y="345867"/>
            <a:ext cx="589534" cy="592534"/>
          </a:xfrm>
          <a:prstGeom prst="rect">
            <a:avLst/>
          </a:prstGeom>
          <a:noFill/>
          <a:ln>
            <a:noFill/>
          </a:ln>
        </p:spPr>
      </p:pic>
      <p:sp>
        <p:nvSpPr>
          <p:cNvPr id="2164" name="Google Shape;2164;p24"/>
          <p:cNvSpPr/>
          <p:nvPr/>
        </p:nvSpPr>
        <p:spPr>
          <a:xfrm>
            <a:off x="256133" y="189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2165" name="Google Shape;2165;p24"/>
          <p:cNvSpPr txBox="1"/>
          <p:nvPr/>
        </p:nvSpPr>
        <p:spPr>
          <a:xfrm>
            <a:off x="1835967" y="1588767"/>
            <a:ext cx="7766700" cy="1092900"/>
          </a:xfrm>
          <a:prstGeom prst="rect">
            <a:avLst/>
          </a:prstGeom>
          <a:noFill/>
          <a:ln>
            <a:noFill/>
          </a:ln>
        </p:spPr>
        <p:txBody>
          <a:bodyPr anchorCtr="0" anchor="t" bIns="121900" lIns="121900" spcFirstLastPara="1" rIns="121900" wrap="square" tIns="121900">
            <a:spAutoFit/>
          </a:bodyPr>
          <a:lstStyle/>
          <a:p>
            <a:pPr indent="0" lvl="0" marL="0" marR="0" rtl="0" algn="ctr">
              <a:lnSpc>
                <a:spcPct val="150000"/>
              </a:lnSpc>
              <a:spcBef>
                <a:spcPts val="3100"/>
              </a:spcBef>
              <a:spcAft>
                <a:spcPts val="0"/>
              </a:spcAft>
              <a:buClr>
                <a:schemeClr val="dk1"/>
              </a:buClr>
              <a:buSzPts val="1500"/>
              <a:buFont typeface="Arial"/>
              <a:buNone/>
            </a:pPr>
            <a:r>
              <a:rPr b="0" i="0" lang="en-US" sz="2400" u="none" cap="none" strike="noStrike">
                <a:solidFill>
                  <a:srgbClr val="263947"/>
                </a:solidFill>
                <a:highlight>
                  <a:srgbClr val="FFFFFF"/>
                </a:highlight>
                <a:latin typeface="Open Sans"/>
                <a:ea typeface="Open Sans"/>
                <a:cs typeface="Open Sans"/>
                <a:sym typeface="Open Sans"/>
              </a:rPr>
              <a:t>Empowering communities to improve research rigor.</a:t>
            </a:r>
            <a:endParaRPr b="0" i="0" sz="2400" u="none" cap="none" strike="noStrike">
              <a:solidFill>
                <a:srgbClr val="263947"/>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pic>
        <p:nvPicPr>
          <p:cNvPr id="2170" name="Google Shape;2170;p25"/>
          <p:cNvPicPr preferRelativeResize="0"/>
          <p:nvPr/>
        </p:nvPicPr>
        <p:blipFill rotWithShape="1">
          <a:blip r:embed="rId3">
            <a:alphaModFix/>
          </a:blip>
          <a:srcRect b="0" l="0" r="0" t="0"/>
          <a:stretch/>
        </p:blipFill>
        <p:spPr>
          <a:xfrm>
            <a:off x="256133" y="3198433"/>
            <a:ext cx="11785603" cy="2783408"/>
          </a:xfrm>
          <a:prstGeom prst="rect">
            <a:avLst/>
          </a:prstGeom>
          <a:noFill/>
          <a:ln>
            <a:noFill/>
          </a:ln>
        </p:spPr>
      </p:pic>
      <p:sp>
        <p:nvSpPr>
          <p:cNvPr id="2171" name="Google Shape;2171;p25"/>
          <p:cNvSpPr txBox="1"/>
          <p:nvPr/>
        </p:nvSpPr>
        <p:spPr>
          <a:xfrm>
            <a:off x="541900" y="6092533"/>
            <a:ext cx="11402400" cy="5850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263947"/>
                </a:solidFill>
                <a:latin typeface="Open Sans"/>
                <a:ea typeface="Open Sans"/>
                <a:cs typeface="Open Sans"/>
                <a:sym typeface="Open Sans"/>
              </a:rPr>
              <a:t>*Discount criteria: Discounted prices are applied until registry moderation, logic forms functionality, and outcome reporting are made available. Base price will resume at the time of registry renewal, and for any new registries launched after that time. (Expected in 2023)</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2172" name="Google Shape;2172;p25"/>
          <p:cNvSpPr/>
          <p:nvPr/>
        </p:nvSpPr>
        <p:spPr>
          <a:xfrm>
            <a:off x="256133" y="189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2173" name="Google Shape;2173;p25"/>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4" name="Google Shape;2174;p25"/>
          <p:cNvPicPr preferRelativeResize="0"/>
          <p:nvPr/>
        </p:nvPicPr>
        <p:blipFill rotWithShape="1">
          <a:blip r:embed="rId4">
            <a:alphaModFix/>
          </a:blip>
          <a:srcRect b="0" l="0" r="0" t="0"/>
          <a:stretch/>
        </p:blipFill>
        <p:spPr>
          <a:xfrm>
            <a:off x="10909033" y="345867"/>
            <a:ext cx="589534" cy="592534"/>
          </a:xfrm>
          <a:prstGeom prst="rect">
            <a:avLst/>
          </a:prstGeom>
          <a:noFill/>
          <a:ln>
            <a:noFill/>
          </a:ln>
        </p:spPr>
      </p:pic>
      <p:sp>
        <p:nvSpPr>
          <p:cNvPr id="2175" name="Google Shape;2175;p25"/>
          <p:cNvSpPr txBox="1"/>
          <p:nvPr/>
        </p:nvSpPr>
        <p:spPr>
          <a:xfrm>
            <a:off x="1856633" y="1382167"/>
            <a:ext cx="6858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Open Sans"/>
                <a:ea typeface="Open Sans"/>
                <a:cs typeface="Open Sans"/>
                <a:sym typeface="Open Sans"/>
              </a:rPr>
              <a:t>Shared infrastructure, is sustainable infrastructure</a:t>
            </a:r>
            <a:endParaRPr b="1" i="0" sz="1900" u="none" cap="none" strike="noStrike">
              <a:solidFill>
                <a:srgbClr val="000000"/>
              </a:solidFill>
              <a:latin typeface="Open Sans"/>
              <a:ea typeface="Open Sans"/>
              <a:cs typeface="Open Sans"/>
              <a:sym typeface="Open Sans"/>
            </a:endParaRPr>
          </a:p>
        </p:txBody>
      </p:sp>
      <p:sp>
        <p:nvSpPr>
          <p:cNvPr id="2176" name="Google Shape;2176;p25"/>
          <p:cNvSpPr txBox="1"/>
          <p:nvPr/>
        </p:nvSpPr>
        <p:spPr>
          <a:xfrm>
            <a:off x="1888400" y="2075950"/>
            <a:ext cx="8907900" cy="538800"/>
          </a:xfrm>
          <a:prstGeom prst="rect">
            <a:avLst/>
          </a:prstGeom>
          <a:solidFill>
            <a:srgbClr val="259594"/>
          </a:solid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Open Sans Light"/>
                <a:ea typeface="Open Sans Light"/>
                <a:cs typeface="Open Sans Light"/>
                <a:sym typeface="Open Sans Light"/>
              </a:rPr>
              <a:t>COS believes in shared investment in open source, community infrastructure</a:t>
            </a:r>
            <a:endParaRPr b="0" i="0" sz="19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0" name="Shape 2180"/>
        <p:cNvGrpSpPr/>
        <p:nvPr/>
      </p:nvGrpSpPr>
      <p:grpSpPr>
        <a:xfrm>
          <a:off x="0" y="0"/>
          <a:ext cx="0" cy="0"/>
          <a:chOff x="0" y="0"/>
          <a:chExt cx="0" cy="0"/>
        </a:xfrm>
      </p:grpSpPr>
      <p:pic>
        <p:nvPicPr>
          <p:cNvPr id="2181" name="Google Shape;2181;p26"/>
          <p:cNvPicPr preferRelativeResize="0"/>
          <p:nvPr/>
        </p:nvPicPr>
        <p:blipFill rotWithShape="1">
          <a:blip r:embed="rId3">
            <a:alphaModFix/>
          </a:blip>
          <a:srcRect b="0" l="0" r="0" t="0"/>
          <a:stretch/>
        </p:blipFill>
        <p:spPr>
          <a:xfrm>
            <a:off x="3176200" y="893533"/>
            <a:ext cx="8605930" cy="5630470"/>
          </a:xfrm>
          <a:prstGeom prst="rect">
            <a:avLst/>
          </a:prstGeom>
          <a:noFill/>
          <a:ln>
            <a:noFill/>
          </a:ln>
        </p:spPr>
      </p:pic>
      <p:sp>
        <p:nvSpPr>
          <p:cNvPr id="2182" name="Google Shape;2182;p26"/>
          <p:cNvSpPr/>
          <p:nvPr/>
        </p:nvSpPr>
        <p:spPr>
          <a:xfrm>
            <a:off x="256133" y="881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REGISTRIES</a:t>
            </a:r>
            <a:endParaRPr b="1" i="0" sz="800" u="none" cap="none" strike="noStrike">
              <a:solidFill>
                <a:srgbClr val="263947"/>
              </a:solidFill>
              <a:latin typeface="Open Sans"/>
              <a:ea typeface="Open Sans"/>
              <a:cs typeface="Open Sans"/>
              <a:sym typeface="Open Sans"/>
            </a:endParaRPr>
          </a:p>
        </p:txBody>
      </p:sp>
      <p:sp>
        <p:nvSpPr>
          <p:cNvPr id="2183" name="Google Shape;2183;p26"/>
          <p:cNvSpPr/>
          <p:nvPr/>
        </p:nvSpPr>
        <p:spPr>
          <a:xfrm>
            <a:off x="11209533" y="881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84" name="Google Shape;2184;p26"/>
          <p:cNvPicPr preferRelativeResize="0"/>
          <p:nvPr/>
        </p:nvPicPr>
        <p:blipFill rotWithShape="1">
          <a:blip r:embed="rId4">
            <a:alphaModFix/>
          </a:blip>
          <a:srcRect b="0" l="0" r="0" t="0"/>
          <a:stretch/>
        </p:blipFill>
        <p:spPr>
          <a:xfrm>
            <a:off x="11322167" y="199267"/>
            <a:ext cx="589534" cy="59253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27"/>
          <p:cNvSpPr txBox="1"/>
          <p:nvPr>
            <p:ph type="title"/>
          </p:nvPr>
        </p:nvSpPr>
        <p:spPr>
          <a:xfrm>
            <a:off x="319433" y="420300"/>
            <a:ext cx="11360700" cy="7635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SzPts val="3700"/>
              <a:buNone/>
            </a:pPr>
            <a:r>
              <a:rPr lang="en-US"/>
              <a:t>OSF Registrations Overview</a:t>
            </a:r>
            <a:endParaRPr/>
          </a:p>
        </p:txBody>
      </p:sp>
      <p:sp>
        <p:nvSpPr>
          <p:cNvPr id="2190" name="Google Shape;2190;p27"/>
          <p:cNvSpPr txBox="1"/>
          <p:nvPr>
            <p:ph idx="1" type="body"/>
          </p:nvPr>
        </p:nvSpPr>
        <p:spPr>
          <a:xfrm>
            <a:off x="229400" y="1183900"/>
            <a:ext cx="5085900" cy="5493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2400"/>
              <a:buNone/>
            </a:pPr>
            <a:r>
              <a:rPr b="1" lang="en-US" sz="1900"/>
              <a:t>10 different form templates currently offered</a:t>
            </a:r>
            <a:endParaRPr b="1" sz="1900"/>
          </a:p>
          <a:p>
            <a:pPr indent="0" lvl="0" marL="0" rtl="0" algn="l">
              <a:lnSpc>
                <a:spcPct val="115000"/>
              </a:lnSpc>
              <a:spcBef>
                <a:spcPts val="2100"/>
              </a:spcBef>
              <a:spcAft>
                <a:spcPts val="0"/>
              </a:spcAft>
              <a:buSzPts val="2400"/>
              <a:buNone/>
            </a:pPr>
            <a:r>
              <a:rPr lang="en-US" sz="1300">
                <a:solidFill>
                  <a:srgbClr val="000000"/>
                </a:solidFill>
                <a:latin typeface="Open Sans"/>
                <a:ea typeface="Open Sans"/>
                <a:cs typeface="Open Sans"/>
                <a:sym typeface="Open Sans"/>
              </a:rPr>
              <a:t>   OSF Preregistration</a:t>
            </a:r>
            <a:endParaRPr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latin typeface="Open Sans"/>
                <a:ea typeface="Open Sans"/>
                <a:cs typeface="Open Sans"/>
                <a:sym typeface="Open Sans"/>
              </a:rPr>
              <a:t>   Open-Ended Registration</a:t>
            </a:r>
            <a:endParaRPr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b="1" lang="en-US" sz="1300">
                <a:solidFill>
                  <a:srgbClr val="000000"/>
                </a:solidFill>
                <a:latin typeface="Open Sans"/>
                <a:ea typeface="Open Sans"/>
                <a:cs typeface="Open Sans"/>
                <a:sym typeface="Open Sans"/>
              </a:rPr>
              <a:t>Qualitative (new)</a:t>
            </a:r>
            <a:endParaRPr b="1"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b="1" lang="en-US" sz="1300">
                <a:solidFill>
                  <a:srgbClr val="000000"/>
                </a:solidFill>
                <a:latin typeface="Open Sans"/>
                <a:ea typeface="Open Sans"/>
                <a:cs typeface="Open Sans"/>
                <a:sym typeface="Open Sans"/>
              </a:rPr>
              <a:t>Secondary Data Preregistration (new)</a:t>
            </a:r>
            <a:endParaRPr b="1"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latin typeface="Open Sans"/>
                <a:ea typeface="Open Sans"/>
                <a:cs typeface="Open Sans"/>
                <a:sym typeface="Open Sans"/>
              </a:rPr>
              <a:t>   Registered Report Protocol Registration</a:t>
            </a:r>
            <a:endParaRPr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latin typeface="Open Sans"/>
                <a:ea typeface="Open Sans"/>
                <a:cs typeface="Open Sans"/>
                <a:sym typeface="Open Sans"/>
              </a:rPr>
              <a:t>   Preregistration Template from AsPredicted.org</a:t>
            </a:r>
            <a:endParaRPr sz="13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highlight>
                  <a:srgbClr val="FFFFFF"/>
                </a:highlight>
                <a:latin typeface="Open Sans"/>
                <a:ea typeface="Open Sans"/>
                <a:cs typeface="Open Sans"/>
                <a:sym typeface="Open Sans"/>
              </a:rPr>
              <a:t>   OSF-Standard Pre-Data Collection Registration</a:t>
            </a:r>
            <a:endParaRPr sz="1300">
              <a:solidFill>
                <a:srgbClr val="000000"/>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highlight>
                  <a:srgbClr val="FFFFFF"/>
                </a:highlight>
                <a:latin typeface="Open Sans"/>
                <a:ea typeface="Open Sans"/>
                <a:cs typeface="Open Sans"/>
                <a:sym typeface="Open Sans"/>
              </a:rPr>
              <a:t>   Replication Recipe Post-Completion</a:t>
            </a:r>
            <a:endParaRPr sz="1300">
              <a:solidFill>
                <a:srgbClr val="000000"/>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highlight>
                  <a:srgbClr val="FFFFFF"/>
                </a:highlight>
                <a:latin typeface="Open Sans"/>
                <a:ea typeface="Open Sans"/>
                <a:cs typeface="Open Sans"/>
                <a:sym typeface="Open Sans"/>
              </a:rPr>
              <a:t>   Replication Recipe Pre-Registration</a:t>
            </a:r>
            <a:endParaRPr sz="1300">
              <a:solidFill>
                <a:srgbClr val="000000"/>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SzPts val="2400"/>
              <a:buNone/>
            </a:pPr>
            <a:r>
              <a:rPr lang="en-US" sz="1300">
                <a:solidFill>
                  <a:srgbClr val="000000"/>
                </a:solidFill>
                <a:highlight>
                  <a:srgbClr val="FFFFFF"/>
                </a:highlight>
                <a:latin typeface="Open Sans"/>
                <a:ea typeface="Open Sans"/>
                <a:cs typeface="Open Sans"/>
                <a:sym typeface="Open Sans"/>
              </a:rPr>
              <a:t>   PreRegistration in Social Psychology </a:t>
            </a:r>
            <a:endParaRPr sz="1300">
              <a:solidFill>
                <a:srgbClr val="000000"/>
              </a:solidFill>
              <a:highlight>
                <a:srgbClr val="FFFFFF"/>
              </a:highlight>
              <a:latin typeface="Open Sans"/>
              <a:ea typeface="Open Sans"/>
              <a:cs typeface="Open Sans"/>
              <a:sym typeface="Open Sans"/>
            </a:endParaRPr>
          </a:p>
          <a:p>
            <a:pPr indent="0" lvl="0" marL="0" rtl="0" algn="l">
              <a:lnSpc>
                <a:spcPct val="150000"/>
              </a:lnSpc>
              <a:spcBef>
                <a:spcPts val="0"/>
              </a:spcBef>
              <a:spcAft>
                <a:spcPts val="0"/>
              </a:spcAft>
              <a:buSzPts val="2400"/>
              <a:buNone/>
            </a:pPr>
            <a:r>
              <a:t/>
            </a:r>
            <a:endParaRPr sz="1900">
              <a:solidFill>
                <a:srgbClr val="000000"/>
              </a:solidFill>
              <a:highlight>
                <a:srgbClr val="FFFFFF"/>
              </a:highlight>
            </a:endParaRPr>
          </a:p>
          <a:p>
            <a:pPr indent="0" lvl="0" marL="0" rtl="0" algn="l">
              <a:lnSpc>
                <a:spcPct val="150000"/>
              </a:lnSpc>
              <a:spcBef>
                <a:spcPts val="2100"/>
              </a:spcBef>
              <a:spcAft>
                <a:spcPts val="0"/>
              </a:spcAft>
              <a:buSzPts val="2400"/>
              <a:buNone/>
            </a:pPr>
            <a:r>
              <a:rPr b="1" lang="en-US" sz="1900">
                <a:solidFill>
                  <a:srgbClr val="000000"/>
                </a:solidFill>
                <a:highlight>
                  <a:srgbClr val="FFFFFF"/>
                </a:highlight>
              </a:rPr>
              <a:t>12 different form templates discoverable at </a:t>
            </a:r>
            <a:r>
              <a:rPr lang="en-US" sz="1900" u="sng">
                <a:solidFill>
                  <a:schemeClr val="hlink"/>
                </a:solidFill>
                <a:highlight>
                  <a:srgbClr val="FFFFFF"/>
                </a:highlight>
                <a:hlinkClick r:id="rId3"/>
              </a:rPr>
              <a:t>osf.io/registries/discover</a:t>
            </a:r>
            <a:r>
              <a:rPr lang="en-US" sz="1900">
                <a:solidFill>
                  <a:srgbClr val="000000"/>
                </a:solidFill>
                <a:highlight>
                  <a:srgbClr val="FFFFFF"/>
                </a:highlight>
              </a:rPr>
              <a:t>  </a:t>
            </a:r>
            <a:endParaRPr sz="1900">
              <a:solidFill>
                <a:srgbClr val="000000"/>
              </a:solidFill>
              <a:highlight>
                <a:srgbClr val="FFFFFF"/>
              </a:highlight>
            </a:endParaRPr>
          </a:p>
          <a:p>
            <a:pPr indent="0" lvl="0" marL="0" rtl="0" algn="l">
              <a:lnSpc>
                <a:spcPct val="115000"/>
              </a:lnSpc>
              <a:spcBef>
                <a:spcPts val="2100"/>
              </a:spcBef>
              <a:spcAft>
                <a:spcPts val="0"/>
              </a:spcAft>
              <a:buSzPts val="2400"/>
              <a:buNone/>
            </a:pPr>
            <a:r>
              <a:rPr lang="en-US" sz="1300">
                <a:solidFill>
                  <a:schemeClr val="dk1"/>
                </a:solidFill>
                <a:highlight>
                  <a:srgbClr val="FFFFFF"/>
                </a:highlight>
                <a:latin typeface="Open Sans"/>
                <a:ea typeface="Open Sans"/>
                <a:cs typeface="Open Sans"/>
                <a:sym typeface="Open Sans"/>
              </a:rPr>
              <a:t>   </a:t>
            </a:r>
            <a:endParaRPr sz="1300">
              <a:solidFill>
                <a:schemeClr val="dk1"/>
              </a:solidFill>
              <a:highlight>
                <a:srgbClr val="FFFFFF"/>
              </a:highlight>
              <a:latin typeface="Open Sans"/>
              <a:ea typeface="Open Sans"/>
              <a:cs typeface="Open Sans"/>
              <a:sym typeface="Open Sans"/>
            </a:endParaRPr>
          </a:p>
        </p:txBody>
      </p:sp>
      <p:pic>
        <p:nvPicPr>
          <p:cNvPr id="2191" name="Google Shape;2191;p27" title="Chart"/>
          <p:cNvPicPr preferRelativeResize="0"/>
          <p:nvPr/>
        </p:nvPicPr>
        <p:blipFill rotWithShape="1">
          <a:blip r:embed="rId4">
            <a:alphaModFix/>
          </a:blip>
          <a:srcRect b="0" l="0" r="0" t="0"/>
          <a:stretch/>
        </p:blipFill>
        <p:spPr>
          <a:xfrm>
            <a:off x="5157900" y="1593298"/>
            <a:ext cx="6724350" cy="4157879"/>
          </a:xfrm>
          <a:prstGeom prst="rect">
            <a:avLst/>
          </a:prstGeom>
          <a:noFill/>
          <a:ln>
            <a:noFill/>
          </a:ln>
          <a:effectLst>
            <a:outerShdw blurRad="57150" rotWithShape="0" algn="bl" dir="5400000" dist="19050">
              <a:srgbClr val="000000">
                <a:alpha val="49411"/>
              </a:srgbClr>
            </a:outerShdw>
          </a:effectLst>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28"/>
          <p:cNvSpPr/>
          <p:nvPr/>
        </p:nvSpPr>
        <p:spPr>
          <a:xfrm>
            <a:off x="1548000" y="4130653"/>
            <a:ext cx="2952900" cy="891900"/>
          </a:xfrm>
          <a:prstGeom prst="homePlate">
            <a:avLst>
              <a:gd fmla="val 50000" name="adj"/>
            </a:avLst>
          </a:prstGeom>
          <a:solidFill>
            <a:srgbClr val="155B5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Registration Updates</a:t>
            </a:r>
            <a:endParaRPr b="0" i="0" sz="1900" u="none" cap="none" strike="noStrike">
              <a:solidFill>
                <a:srgbClr val="FFFFFF"/>
              </a:solidFill>
              <a:latin typeface="Roboto"/>
              <a:ea typeface="Roboto"/>
              <a:cs typeface="Roboto"/>
              <a:sym typeface="Roboto"/>
            </a:endParaRPr>
          </a:p>
        </p:txBody>
      </p:sp>
      <p:sp>
        <p:nvSpPr>
          <p:cNvPr id="2197" name="Google Shape;2197;p28"/>
          <p:cNvSpPr/>
          <p:nvPr/>
        </p:nvSpPr>
        <p:spPr>
          <a:xfrm>
            <a:off x="3999100" y="4130367"/>
            <a:ext cx="2751900" cy="891900"/>
          </a:xfrm>
          <a:prstGeom prst="chevron">
            <a:avLst>
              <a:gd fmla="val 50000" name="adj"/>
            </a:avLst>
          </a:prstGeom>
          <a:solidFill>
            <a:srgbClr val="1B786E"/>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Roboto"/>
                <a:ea typeface="Roboto"/>
                <a:cs typeface="Roboto"/>
                <a:sym typeface="Roboto"/>
              </a:rPr>
              <a:t>Outcome Reporting</a:t>
            </a:r>
            <a:endParaRPr b="0" i="0" sz="1900" u="none" cap="none" strike="noStrike">
              <a:solidFill>
                <a:srgbClr val="FFFFFF"/>
              </a:solidFill>
              <a:latin typeface="Roboto"/>
              <a:ea typeface="Roboto"/>
              <a:cs typeface="Roboto"/>
              <a:sym typeface="Roboto"/>
            </a:endParaRPr>
          </a:p>
        </p:txBody>
      </p:sp>
      <p:sp>
        <p:nvSpPr>
          <p:cNvPr id="2198" name="Google Shape;2198;p28"/>
          <p:cNvSpPr/>
          <p:nvPr/>
        </p:nvSpPr>
        <p:spPr>
          <a:xfrm>
            <a:off x="6237000" y="4130367"/>
            <a:ext cx="2751900" cy="891900"/>
          </a:xfrm>
          <a:prstGeom prst="chevron">
            <a:avLst>
              <a:gd fmla="val 50000" name="adj"/>
            </a:avLst>
          </a:prstGeom>
          <a:solidFill>
            <a:srgbClr val="1D7E7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Form Logic</a:t>
            </a:r>
            <a:endParaRPr b="0" i="0" sz="1900" u="none" cap="none" strike="noStrike">
              <a:solidFill>
                <a:srgbClr val="FFFFFF"/>
              </a:solidFill>
              <a:latin typeface="Roboto"/>
              <a:ea typeface="Roboto"/>
              <a:cs typeface="Roboto"/>
              <a:sym typeface="Roboto"/>
            </a:endParaRPr>
          </a:p>
        </p:txBody>
      </p:sp>
      <p:sp>
        <p:nvSpPr>
          <p:cNvPr id="2199" name="Google Shape;2199;p28"/>
          <p:cNvSpPr/>
          <p:nvPr/>
        </p:nvSpPr>
        <p:spPr>
          <a:xfrm>
            <a:off x="8475134" y="4130367"/>
            <a:ext cx="2751900" cy="891900"/>
          </a:xfrm>
          <a:prstGeom prst="chevron">
            <a:avLst>
              <a:gd fmla="val 50000" name="adj"/>
            </a:avLst>
          </a:prstGeom>
          <a:solidFill>
            <a:srgbClr val="1F887E"/>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File Metadata</a:t>
            </a:r>
            <a:endParaRPr b="0" i="0" sz="1900" u="none" cap="none" strike="noStrike">
              <a:solidFill>
                <a:srgbClr val="FFFFFF"/>
              </a:solidFill>
              <a:latin typeface="Roboto"/>
              <a:ea typeface="Roboto"/>
              <a:cs typeface="Roboto"/>
              <a:sym typeface="Roboto"/>
            </a:endParaRPr>
          </a:p>
        </p:txBody>
      </p:sp>
      <p:sp>
        <p:nvSpPr>
          <p:cNvPr id="2200" name="Google Shape;2200;p28"/>
          <p:cNvSpPr txBox="1"/>
          <p:nvPr/>
        </p:nvSpPr>
        <p:spPr>
          <a:xfrm>
            <a:off x="1260167" y="1704500"/>
            <a:ext cx="6912000" cy="6309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500"/>
              <a:buFont typeface="Arial"/>
              <a:buNone/>
            </a:pPr>
            <a:r>
              <a:rPr b="1" i="0" lang="en-US" sz="2500" u="none" cap="none" strike="noStrike">
                <a:solidFill>
                  <a:srgbClr val="000000"/>
                </a:solidFill>
                <a:latin typeface="Helvetica Neue"/>
                <a:ea typeface="Helvetica Neue"/>
                <a:cs typeface="Helvetica Neue"/>
                <a:sym typeface="Helvetica Neue"/>
              </a:rPr>
              <a:t>Registration Roadmap</a:t>
            </a:r>
            <a:endParaRPr b="1" i="0" sz="2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4" name="Shape 2204"/>
        <p:cNvGrpSpPr/>
        <p:nvPr/>
      </p:nvGrpSpPr>
      <p:grpSpPr>
        <a:xfrm>
          <a:off x="0" y="0"/>
          <a:ext cx="0" cy="0"/>
          <a:chOff x="0" y="0"/>
          <a:chExt cx="0" cy="0"/>
        </a:xfrm>
      </p:grpSpPr>
      <p:pic>
        <p:nvPicPr>
          <p:cNvPr id="2205" name="Google Shape;2205;p29"/>
          <p:cNvPicPr preferRelativeResize="0"/>
          <p:nvPr/>
        </p:nvPicPr>
        <p:blipFill rotWithShape="1">
          <a:blip r:embed="rId3">
            <a:alphaModFix/>
          </a:blip>
          <a:srcRect b="0" l="0" r="0" t="0"/>
          <a:stretch/>
        </p:blipFill>
        <p:spPr>
          <a:xfrm>
            <a:off x="2793672" y="203200"/>
            <a:ext cx="6727532" cy="3225801"/>
          </a:xfrm>
          <a:prstGeom prst="rect">
            <a:avLst/>
          </a:prstGeom>
          <a:noFill/>
          <a:ln>
            <a:noFill/>
          </a:ln>
        </p:spPr>
      </p:pic>
      <p:pic>
        <p:nvPicPr>
          <p:cNvPr id="2206" name="Google Shape;2206;p29"/>
          <p:cNvPicPr preferRelativeResize="0"/>
          <p:nvPr/>
        </p:nvPicPr>
        <p:blipFill rotWithShape="1">
          <a:blip r:embed="rId4">
            <a:alphaModFix/>
          </a:blip>
          <a:srcRect b="0" l="0" r="0" t="0"/>
          <a:stretch/>
        </p:blipFill>
        <p:spPr>
          <a:xfrm>
            <a:off x="3002350" y="3617201"/>
            <a:ext cx="6310175" cy="302259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1" name="Shape 2211"/>
        <p:cNvGrpSpPr/>
        <p:nvPr/>
      </p:nvGrpSpPr>
      <p:grpSpPr>
        <a:xfrm>
          <a:off x="0" y="0"/>
          <a:ext cx="0" cy="0"/>
          <a:chOff x="0" y="0"/>
          <a:chExt cx="0" cy="0"/>
        </a:xfrm>
      </p:grpSpPr>
      <p:sp>
        <p:nvSpPr>
          <p:cNvPr id="2212" name="Google Shape;2212;p3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OSF Collections</a:t>
            </a:r>
            <a:endParaRPr/>
          </a:p>
        </p:txBody>
      </p:sp>
      <p:sp>
        <p:nvSpPr>
          <p:cNvPr id="2213" name="Google Shape;2213;p30"/>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31"/>
          <p:cNvSpPr/>
          <p:nvPr/>
        </p:nvSpPr>
        <p:spPr>
          <a:xfrm>
            <a:off x="8368100" y="52600"/>
            <a:ext cx="3878700" cy="6800700"/>
          </a:xfrm>
          <a:prstGeom prst="rect">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31"/>
          <p:cNvSpPr/>
          <p:nvPr/>
        </p:nvSpPr>
        <p:spPr>
          <a:xfrm>
            <a:off x="635000" y="3558580"/>
            <a:ext cx="7178100" cy="2346900"/>
          </a:xfrm>
          <a:prstGeom prst="rect">
            <a:avLst/>
          </a:prstGeom>
          <a:solidFill>
            <a:srgbClr val="ECECEC"/>
          </a:solidFill>
          <a:ln>
            <a:noFill/>
          </a:ln>
          <a:effectLst>
            <a:outerShdw blurRad="57150" rotWithShape="0" algn="bl" dir="2760000" dist="19050">
              <a:srgbClr val="B6B6B8">
                <a:alpha val="40784"/>
              </a:srgbClr>
            </a:outerShdw>
          </a:effectLst>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highlight>
                <a:schemeClr val="lt2"/>
              </a:highlight>
              <a:latin typeface="Helvetica Neue Light"/>
              <a:ea typeface="Helvetica Neue Light"/>
              <a:cs typeface="Helvetica Neue Light"/>
              <a:sym typeface="Helvetica Neue Light"/>
            </a:endParaRPr>
          </a:p>
        </p:txBody>
      </p:sp>
      <p:sp>
        <p:nvSpPr>
          <p:cNvPr id="2220" name="Google Shape;2220;p31"/>
          <p:cNvSpPr/>
          <p:nvPr/>
        </p:nvSpPr>
        <p:spPr>
          <a:xfrm>
            <a:off x="999400" y="3906533"/>
            <a:ext cx="6589500" cy="1650900"/>
          </a:xfrm>
          <a:prstGeom prst="rect">
            <a:avLst/>
          </a:prstGeom>
          <a:noFill/>
          <a:ln>
            <a:noFill/>
          </a:ln>
        </p:spPr>
        <p:txBody>
          <a:bodyPr anchorCtr="0" anchor="ctr" bIns="25400" lIns="25400" spcFirstLastPara="1" rIns="25400" wrap="square" tIns="25400">
            <a:noAutofit/>
          </a:bodyPr>
          <a:lstStyle/>
          <a:p>
            <a:pPr indent="0" lvl="0" marL="0" marR="0" rtl="0" algn="ctr">
              <a:lnSpc>
                <a:spcPct val="100000"/>
              </a:lnSpc>
              <a:spcBef>
                <a:spcPts val="3100"/>
              </a:spcBef>
              <a:spcAft>
                <a:spcPts val="0"/>
              </a:spcAft>
              <a:buClr>
                <a:schemeClr val="dk1"/>
              </a:buClr>
              <a:buSzPts val="1500"/>
              <a:buFont typeface="Arial"/>
              <a:buNone/>
            </a:pPr>
            <a:r>
              <a:rPr b="0" i="0" lang="en-US" sz="2400" u="none" cap="none" strike="noStrike">
                <a:solidFill>
                  <a:schemeClr val="dk1"/>
                </a:solidFill>
                <a:latin typeface="Open Sans"/>
                <a:ea typeface="Open Sans"/>
                <a:cs typeface="Open Sans"/>
                <a:sym typeface="Open Sans"/>
              </a:rPr>
              <a:t>A solution for funders, journals, societies, communities, organizations, and other groups in need of building and searching collections of related OSF projects.</a:t>
            </a:r>
            <a:endParaRPr b="1" i="0" sz="2900" u="none" cap="none" strike="noStrike">
              <a:solidFill>
                <a:schemeClr val="dk1"/>
              </a:solidFill>
              <a:latin typeface="Open Sans"/>
              <a:ea typeface="Open Sans"/>
              <a:cs typeface="Open Sans"/>
              <a:sym typeface="Open Sans"/>
            </a:endParaRPr>
          </a:p>
          <a:p>
            <a:pPr indent="0" lvl="0" marL="0" marR="0" rtl="0" algn="l">
              <a:lnSpc>
                <a:spcPct val="120000"/>
              </a:lnSpc>
              <a:spcBef>
                <a:spcPts val="0"/>
              </a:spcBef>
              <a:spcAft>
                <a:spcPts val="0"/>
              </a:spcAft>
              <a:buClr>
                <a:srgbClr val="6E686F"/>
              </a:buClr>
              <a:buSzPts val="400"/>
              <a:buFont typeface="Montserrat Light"/>
              <a:buNone/>
            </a:pPr>
            <a:r>
              <a:t/>
            </a:r>
            <a:endParaRPr b="0" i="0" sz="1600" u="none" cap="none" strike="noStrike">
              <a:solidFill>
                <a:srgbClr val="263947"/>
              </a:solidFill>
              <a:latin typeface="Open Sans Light"/>
              <a:ea typeface="Open Sans Light"/>
              <a:cs typeface="Open Sans Light"/>
              <a:sym typeface="Open Sans Light"/>
            </a:endParaRPr>
          </a:p>
        </p:txBody>
      </p:sp>
      <p:sp>
        <p:nvSpPr>
          <p:cNvPr id="2221" name="Google Shape;2221;p31"/>
          <p:cNvSpPr/>
          <p:nvPr/>
        </p:nvSpPr>
        <p:spPr>
          <a:xfrm>
            <a:off x="1435233" y="1472833"/>
            <a:ext cx="43668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COLLECTIONS</a:t>
            </a:r>
            <a:endParaRPr b="1" i="0" sz="800" u="none" cap="none" strike="noStrike">
              <a:solidFill>
                <a:srgbClr val="263947"/>
              </a:solidFill>
              <a:latin typeface="Open Sans"/>
              <a:ea typeface="Open Sans"/>
              <a:cs typeface="Open Sans"/>
              <a:sym typeface="Open Sans"/>
            </a:endParaRPr>
          </a:p>
        </p:txBody>
      </p:sp>
      <p:sp>
        <p:nvSpPr>
          <p:cNvPr id="2222" name="Google Shape;2222;p31"/>
          <p:cNvSpPr/>
          <p:nvPr/>
        </p:nvSpPr>
        <p:spPr>
          <a:xfrm>
            <a:off x="698400" y="1084233"/>
            <a:ext cx="7051200" cy="1806000"/>
          </a:xfrm>
          <a:prstGeom prst="rect">
            <a:avLst/>
          </a:prstGeom>
          <a:noFill/>
          <a:ln>
            <a:noFill/>
          </a:ln>
        </p:spPr>
        <p:txBody>
          <a:bodyPr anchorCtr="0" anchor="ctr" bIns="22875" lIns="22875" spcFirstLastPara="1" rIns="22875" wrap="square" tIns="22875">
            <a:noAutofit/>
          </a:bodyPr>
          <a:lstStyle/>
          <a:p>
            <a:pPr indent="0" lvl="0" marL="0" marR="0" rtl="0" algn="ctr">
              <a:lnSpc>
                <a:spcPct val="150000"/>
              </a:lnSpc>
              <a:spcBef>
                <a:spcPts val="3100"/>
              </a:spcBef>
              <a:spcAft>
                <a:spcPts val="0"/>
              </a:spcAft>
              <a:buClr>
                <a:schemeClr val="dk1"/>
              </a:buClr>
              <a:buSzPts val="1500"/>
              <a:buFont typeface="Arial"/>
              <a:buNone/>
            </a:pPr>
            <a:r>
              <a:t/>
            </a:r>
            <a:endParaRPr b="0" i="0" sz="1700" u="none" cap="none" strike="noStrike">
              <a:solidFill>
                <a:srgbClr val="263947"/>
              </a:solidFill>
              <a:latin typeface="Open Sans"/>
              <a:ea typeface="Open Sans"/>
              <a:cs typeface="Open Sans"/>
              <a:sym typeface="Open Sans"/>
            </a:endParaRPr>
          </a:p>
          <a:p>
            <a:pPr indent="0" lvl="0" marL="0" marR="0" rtl="0" algn="l">
              <a:lnSpc>
                <a:spcPct val="100000"/>
              </a:lnSpc>
              <a:spcBef>
                <a:spcPts val="0"/>
              </a:spcBef>
              <a:spcAft>
                <a:spcPts val="0"/>
              </a:spcAft>
              <a:buClr>
                <a:srgbClr val="595457"/>
              </a:buClr>
              <a:buSzPts val="700"/>
              <a:buFont typeface="Montserrat Light"/>
              <a:buNone/>
            </a:pPr>
            <a:r>
              <a:t/>
            </a:r>
            <a:endParaRPr b="0" i="0" sz="2500" u="none" cap="none" strike="noStrike">
              <a:solidFill>
                <a:srgbClr val="263947"/>
              </a:solidFill>
              <a:latin typeface="Open Sans Light"/>
              <a:ea typeface="Open Sans Light"/>
              <a:cs typeface="Open Sans Light"/>
              <a:sym typeface="Open Sans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pic>
        <p:nvPicPr>
          <p:cNvPr id="2227" name="Google Shape;2227;p32"/>
          <p:cNvPicPr preferRelativeResize="0"/>
          <p:nvPr/>
        </p:nvPicPr>
        <p:blipFill rotWithShape="1">
          <a:blip r:embed="rId3">
            <a:alphaModFix/>
          </a:blip>
          <a:srcRect b="6537" l="0" r="0" t="6528"/>
          <a:stretch/>
        </p:blipFill>
        <p:spPr>
          <a:xfrm>
            <a:off x="7303133" y="0"/>
            <a:ext cx="4930466" cy="6858000"/>
          </a:xfrm>
          <a:prstGeom prst="rect">
            <a:avLst/>
          </a:prstGeom>
          <a:noFill/>
          <a:ln>
            <a:noFill/>
          </a:ln>
        </p:spPr>
      </p:pic>
      <p:sp>
        <p:nvSpPr>
          <p:cNvPr id="2228" name="Google Shape;2228;p32"/>
          <p:cNvSpPr/>
          <p:nvPr/>
        </p:nvSpPr>
        <p:spPr>
          <a:xfrm>
            <a:off x="635000" y="3558580"/>
            <a:ext cx="7178100" cy="2346900"/>
          </a:xfrm>
          <a:prstGeom prst="rect">
            <a:avLst/>
          </a:prstGeom>
          <a:solidFill>
            <a:srgbClr val="ECECEC"/>
          </a:solidFill>
          <a:ln>
            <a:noFill/>
          </a:ln>
          <a:effectLst>
            <a:outerShdw blurRad="57150" rotWithShape="0" algn="bl" dir="2760000" dist="19050">
              <a:srgbClr val="B6B6B8">
                <a:alpha val="40784"/>
              </a:srgbClr>
            </a:outerShdw>
          </a:effectLst>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2500"/>
              <a:buFont typeface="Helvetica Neue Light"/>
              <a:buNone/>
            </a:pPr>
            <a:r>
              <a:t/>
            </a:r>
            <a:endParaRPr b="0" i="0" sz="2500" u="none" cap="none" strike="noStrike">
              <a:solidFill>
                <a:srgbClr val="000000"/>
              </a:solidFill>
              <a:highlight>
                <a:schemeClr val="lt2"/>
              </a:highlight>
              <a:latin typeface="Helvetica Neue Light"/>
              <a:ea typeface="Helvetica Neue Light"/>
              <a:cs typeface="Helvetica Neue Light"/>
              <a:sym typeface="Helvetica Neue Light"/>
            </a:endParaRPr>
          </a:p>
        </p:txBody>
      </p:sp>
      <p:sp>
        <p:nvSpPr>
          <p:cNvPr id="2229" name="Google Shape;2229;p32"/>
          <p:cNvSpPr/>
          <p:nvPr/>
        </p:nvSpPr>
        <p:spPr>
          <a:xfrm>
            <a:off x="1270000" y="3906539"/>
            <a:ext cx="5907900" cy="1650900"/>
          </a:xfrm>
          <a:prstGeom prst="rect">
            <a:avLst/>
          </a:prstGeom>
          <a:noFill/>
          <a:ln>
            <a:noFill/>
          </a:ln>
        </p:spPr>
        <p:txBody>
          <a:bodyPr anchorCtr="0" anchor="ctr" bIns="25400" lIns="25400" spcFirstLastPara="1" rIns="25400" wrap="square" tIns="25400">
            <a:noAutofit/>
          </a:bodyPr>
          <a:lstStyle/>
          <a:p>
            <a:pPr indent="0" lvl="0" marL="0" marR="0" rtl="0" algn="l">
              <a:lnSpc>
                <a:spcPct val="120000"/>
              </a:lnSpc>
              <a:spcBef>
                <a:spcPts val="0"/>
              </a:spcBef>
              <a:spcAft>
                <a:spcPts val="0"/>
              </a:spcAft>
              <a:buClr>
                <a:srgbClr val="6E686F"/>
              </a:buClr>
              <a:buSzPts val="400"/>
              <a:buFont typeface="Montserrat Light"/>
              <a:buNone/>
            </a:pPr>
            <a:r>
              <a:rPr b="0" i="0" lang="en-US" sz="1600" u="none" cap="none" strike="noStrike">
                <a:solidFill>
                  <a:srgbClr val="263947"/>
                </a:solidFill>
                <a:latin typeface="Open Sans Light"/>
                <a:ea typeface="Open Sans Light"/>
                <a:cs typeface="Open Sans Light"/>
                <a:sym typeface="Open Sans Light"/>
              </a:rPr>
              <a:t>Researchers are more likely to adopt reproducible practices when they are backed by community leadership and support. Learn about the groups, institutions, and funders partnering with COS to equip their researchers with open infrastructure, methods, and training.</a:t>
            </a:r>
            <a:endParaRPr b="0" i="0" sz="1600" u="none" cap="none" strike="noStrike">
              <a:solidFill>
                <a:srgbClr val="263947"/>
              </a:solidFill>
              <a:latin typeface="Open Sans Light"/>
              <a:ea typeface="Open Sans Light"/>
              <a:cs typeface="Open Sans Light"/>
              <a:sym typeface="Open Sans Light"/>
            </a:endParaRPr>
          </a:p>
        </p:txBody>
      </p:sp>
      <p:sp>
        <p:nvSpPr>
          <p:cNvPr id="2230" name="Google Shape;2230;p32"/>
          <p:cNvSpPr/>
          <p:nvPr/>
        </p:nvSpPr>
        <p:spPr>
          <a:xfrm>
            <a:off x="1270000" y="793740"/>
            <a:ext cx="37764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Communities</a:t>
            </a:r>
            <a:endParaRPr b="1" i="0" sz="800" u="none" cap="none" strike="noStrike">
              <a:solidFill>
                <a:srgbClr val="263947"/>
              </a:solidFill>
              <a:latin typeface="Open Sans"/>
              <a:ea typeface="Open Sans"/>
              <a:cs typeface="Open Sans"/>
              <a:sym typeface="Open Sans"/>
            </a:endParaRPr>
          </a:p>
        </p:txBody>
      </p:sp>
      <p:sp>
        <p:nvSpPr>
          <p:cNvPr id="2231" name="Google Shape;2231;p32"/>
          <p:cNvSpPr/>
          <p:nvPr/>
        </p:nvSpPr>
        <p:spPr>
          <a:xfrm>
            <a:off x="1270000" y="2158365"/>
            <a:ext cx="4445100" cy="769500"/>
          </a:xfrm>
          <a:prstGeom prst="rect">
            <a:avLst/>
          </a:prstGeom>
          <a:noFill/>
          <a:ln>
            <a:noFill/>
          </a:ln>
        </p:spPr>
        <p:txBody>
          <a:bodyPr anchorCtr="0" anchor="ctr" bIns="22875" lIns="22875" spcFirstLastPara="1" rIns="22875" wrap="square" tIns="22875">
            <a:noAutofit/>
          </a:bodyPr>
          <a:lstStyle/>
          <a:p>
            <a:pPr indent="0" lvl="0" marL="0" marR="0" rtl="0" algn="l">
              <a:lnSpc>
                <a:spcPct val="100000"/>
              </a:lnSpc>
              <a:spcBef>
                <a:spcPts val="0"/>
              </a:spcBef>
              <a:spcAft>
                <a:spcPts val="0"/>
              </a:spcAft>
              <a:buClr>
                <a:srgbClr val="595457"/>
              </a:buClr>
              <a:buSzPts val="700"/>
              <a:buFont typeface="Montserrat Light"/>
              <a:buNone/>
            </a:pPr>
            <a:r>
              <a:rPr b="0" i="0" lang="en-US" sz="2500" u="none" cap="none" strike="noStrike">
                <a:solidFill>
                  <a:srgbClr val="263947"/>
                </a:solidFill>
                <a:latin typeface="Open Sans Light"/>
                <a:ea typeface="Open Sans Light"/>
                <a:cs typeface="Open Sans Light"/>
                <a:sym typeface="Open Sans Light"/>
              </a:rPr>
              <a:t>Communities enabling open practices</a:t>
            </a:r>
            <a:endParaRPr b="0" i="0" sz="2500" u="none" cap="none" strike="noStrike">
              <a:solidFill>
                <a:srgbClr val="263947"/>
              </a:solidFill>
              <a:latin typeface="Open Sans Light"/>
              <a:ea typeface="Open Sans Light"/>
              <a:cs typeface="Open Sans Light"/>
              <a:sym typeface="Open Sans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33"/>
          <p:cNvSpPr/>
          <p:nvPr/>
        </p:nvSpPr>
        <p:spPr>
          <a:xfrm>
            <a:off x="0" y="4673600"/>
            <a:ext cx="12192000" cy="2184300"/>
          </a:xfrm>
          <a:prstGeom prst="rect">
            <a:avLst/>
          </a:prstGeom>
          <a:solidFill>
            <a:srgbClr val="D6D6D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33"/>
          <p:cNvSpPr/>
          <p:nvPr/>
        </p:nvSpPr>
        <p:spPr>
          <a:xfrm>
            <a:off x="1195767" y="2149333"/>
            <a:ext cx="3081600" cy="3338400"/>
          </a:xfrm>
          <a:prstGeom prst="rect">
            <a:avLst/>
          </a:prstGeom>
          <a:noFill/>
          <a:ln>
            <a:noFill/>
          </a:ln>
        </p:spPr>
        <p:txBody>
          <a:bodyPr anchorCtr="0" anchor="t" bIns="22875" lIns="22875" spcFirstLastPara="1" rIns="22875" wrap="square" tIns="22875">
            <a:noAutofit/>
          </a:bodyPr>
          <a:lstStyle/>
          <a:p>
            <a:pPr indent="0" lvl="0" marL="0" marR="0" rtl="0" algn="l">
              <a:lnSpc>
                <a:spcPct val="120000"/>
              </a:lnSpc>
              <a:spcBef>
                <a:spcPts val="0"/>
              </a:spcBef>
              <a:spcAft>
                <a:spcPts val="0"/>
              </a:spcAft>
              <a:buClr>
                <a:srgbClr val="595457"/>
              </a:buClr>
              <a:buSzPts val="400"/>
              <a:buFont typeface="Montserrat Light"/>
              <a:buNone/>
            </a:pPr>
            <a:r>
              <a:rPr b="0" i="0" lang="en-US" sz="1300" u="none" cap="none" strike="noStrike">
                <a:solidFill>
                  <a:srgbClr val="263947"/>
                </a:solidFill>
                <a:latin typeface="Open Sans Light"/>
                <a:ea typeface="Open Sans Light"/>
                <a:cs typeface="Open Sans Light"/>
                <a:sym typeface="Open Sans Light"/>
              </a:rPr>
              <a:t>Researchers and stakeholders around the world rely on trusted infrastructure and workflows to enable their efforts to conduct rigorous, transparent research.</a:t>
            </a:r>
            <a:endParaRPr b="0" i="0" sz="1300" u="none" cap="none" strike="noStrike">
              <a:solidFill>
                <a:srgbClr val="263947"/>
              </a:solidFill>
              <a:latin typeface="Open Sans Light"/>
              <a:ea typeface="Open Sans Light"/>
              <a:cs typeface="Open Sans Light"/>
              <a:sym typeface="Open Sans Light"/>
            </a:endParaRPr>
          </a:p>
          <a:p>
            <a:pPr indent="0" lvl="0" marL="0" marR="0" rtl="0" algn="l">
              <a:lnSpc>
                <a:spcPct val="120000"/>
              </a:lnSpc>
              <a:spcBef>
                <a:spcPts val="0"/>
              </a:spcBef>
              <a:spcAft>
                <a:spcPts val="0"/>
              </a:spcAft>
              <a:buClr>
                <a:srgbClr val="595457"/>
              </a:buClr>
              <a:buSzPts val="400"/>
              <a:buFont typeface="Montserrat Light"/>
              <a:buNone/>
            </a:pPr>
            <a:r>
              <a:rPr b="0" i="0" lang="en-US" sz="1300" u="none" cap="none" strike="noStrike">
                <a:solidFill>
                  <a:srgbClr val="263947"/>
                </a:solidFill>
                <a:latin typeface="Open Sans Light"/>
                <a:ea typeface="Open Sans Light"/>
                <a:cs typeface="Open Sans Light"/>
                <a:sym typeface="Open Sans Light"/>
              </a:rPr>
              <a:t>COS provides open-source, public goods infrastructure and customizable solutions for groups to cultivate culture change in their own communities.</a:t>
            </a:r>
            <a:endParaRPr b="0" i="0" sz="1300" u="none" cap="none" strike="noStrike">
              <a:solidFill>
                <a:srgbClr val="263947"/>
              </a:solidFill>
              <a:latin typeface="Open Sans Light"/>
              <a:ea typeface="Open Sans Light"/>
              <a:cs typeface="Open Sans Light"/>
              <a:sym typeface="Open Sans Light"/>
            </a:endParaRPr>
          </a:p>
        </p:txBody>
      </p:sp>
      <p:sp>
        <p:nvSpPr>
          <p:cNvPr id="2238" name="Google Shape;2238;p33"/>
          <p:cNvSpPr/>
          <p:nvPr/>
        </p:nvSpPr>
        <p:spPr>
          <a:xfrm>
            <a:off x="1195767" y="1046767"/>
            <a:ext cx="3895500" cy="769500"/>
          </a:xfrm>
          <a:prstGeom prst="rect">
            <a:avLst/>
          </a:prstGeom>
          <a:noFill/>
          <a:ln>
            <a:noFill/>
          </a:ln>
        </p:spPr>
        <p:txBody>
          <a:bodyPr anchorCtr="0" anchor="t" bIns="22875" lIns="22875" spcFirstLastPara="1" rIns="22875" wrap="square" tIns="22875">
            <a:noAutofit/>
          </a:bodyPr>
          <a:lstStyle/>
          <a:p>
            <a:pPr indent="0" lvl="0" marL="0" marR="0" rtl="0" algn="l">
              <a:lnSpc>
                <a:spcPct val="100000"/>
              </a:lnSpc>
              <a:spcBef>
                <a:spcPts val="0"/>
              </a:spcBef>
              <a:spcAft>
                <a:spcPts val="0"/>
              </a:spcAft>
              <a:buClr>
                <a:srgbClr val="595457"/>
              </a:buClr>
              <a:buSzPts val="700"/>
              <a:buFont typeface="Montserrat Light"/>
              <a:buNone/>
            </a:pPr>
            <a:r>
              <a:rPr b="0" i="0" lang="en-US" sz="2400" u="none" cap="none" strike="noStrike">
                <a:solidFill>
                  <a:srgbClr val="274142"/>
                </a:solidFill>
                <a:latin typeface="Open Sans Light"/>
                <a:ea typeface="Open Sans Light"/>
                <a:cs typeface="Open Sans Light"/>
                <a:sym typeface="Open Sans Light"/>
              </a:rPr>
              <a:t>Infrastructure for culture change</a:t>
            </a:r>
            <a:endParaRPr b="0" i="0" sz="2400" u="none" cap="none" strike="noStrike">
              <a:solidFill>
                <a:srgbClr val="274142"/>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595457"/>
              </a:buClr>
              <a:buSzPts val="700"/>
              <a:buFont typeface="Montserrat Light"/>
              <a:buNone/>
            </a:pPr>
            <a:r>
              <a:t/>
            </a:r>
            <a:endParaRPr b="0" i="0" sz="2400" u="none" cap="none" strike="noStrike">
              <a:solidFill>
                <a:srgbClr val="274142"/>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595457"/>
              </a:buClr>
              <a:buSzPts val="700"/>
              <a:buFont typeface="Montserrat Light"/>
              <a:buNone/>
            </a:pPr>
            <a:r>
              <a:t/>
            </a:r>
            <a:endParaRPr b="0" i="0" sz="2400" u="none" cap="none" strike="noStrike">
              <a:solidFill>
                <a:srgbClr val="274142"/>
              </a:solidFill>
              <a:latin typeface="Open Sans Light"/>
              <a:ea typeface="Open Sans Light"/>
              <a:cs typeface="Open Sans Light"/>
              <a:sym typeface="Open Sans Light"/>
            </a:endParaRPr>
          </a:p>
          <a:p>
            <a:pPr indent="0" lvl="0" marL="0" marR="0" rtl="0" algn="l">
              <a:lnSpc>
                <a:spcPct val="100000"/>
              </a:lnSpc>
              <a:spcBef>
                <a:spcPts val="0"/>
              </a:spcBef>
              <a:spcAft>
                <a:spcPts val="0"/>
              </a:spcAft>
              <a:buClr>
                <a:srgbClr val="595457"/>
              </a:buClr>
              <a:buSzPts val="700"/>
              <a:buFont typeface="Montserrat Light"/>
              <a:buNone/>
            </a:pPr>
            <a:r>
              <a:t/>
            </a:r>
            <a:endParaRPr b="0" i="0" sz="2400" u="none" cap="none" strike="noStrike">
              <a:solidFill>
                <a:srgbClr val="274142"/>
              </a:solidFill>
              <a:latin typeface="Open Sans Light"/>
              <a:ea typeface="Open Sans Light"/>
              <a:cs typeface="Open Sans Light"/>
              <a:sym typeface="Open Sans Light"/>
            </a:endParaRPr>
          </a:p>
        </p:txBody>
      </p:sp>
      <p:sp>
        <p:nvSpPr>
          <p:cNvPr id="2239" name="Google Shape;2239;p33"/>
          <p:cNvSpPr txBox="1"/>
          <p:nvPr/>
        </p:nvSpPr>
        <p:spPr>
          <a:xfrm>
            <a:off x="877600" y="322667"/>
            <a:ext cx="6138900" cy="374400"/>
          </a:xfrm>
          <a:prstGeom prst="rect">
            <a:avLst/>
          </a:prstGeom>
          <a:noFill/>
          <a:ln>
            <a:noFill/>
          </a:ln>
        </p:spPr>
        <p:txBody>
          <a:bodyPr anchorCtr="0" anchor="t" bIns="121900" lIns="121900" spcFirstLastPara="1" rIns="121900" wrap="square" tIns="121900">
            <a:noAutofit/>
          </a:bodyPr>
          <a:lstStyle/>
          <a:p>
            <a:pPr indent="0" lvl="0" marL="0" marR="0" rtl="0" algn="l">
              <a:lnSpc>
                <a:spcPct val="120000"/>
              </a:lnSpc>
              <a:spcBef>
                <a:spcPts val="0"/>
              </a:spcBef>
              <a:spcAft>
                <a:spcPts val="0"/>
              </a:spcAft>
              <a:buClr>
                <a:srgbClr val="595457"/>
              </a:buClr>
              <a:buSzPts val="400"/>
              <a:buFont typeface="Montserrat Light"/>
              <a:buNone/>
            </a:pPr>
            <a:r>
              <a:rPr b="0" i="0" lang="en-US" sz="1300" u="none" cap="none" strike="noStrike">
                <a:solidFill>
                  <a:srgbClr val="263947"/>
                </a:solidFill>
                <a:latin typeface="Open Sans Light"/>
                <a:ea typeface="Open Sans Light"/>
                <a:cs typeface="Open Sans Light"/>
                <a:sym typeface="Open Sans Light"/>
              </a:rPr>
              <a:t>OPEN SCIENCE INFRASTRUCTURE, TOOLS, AND SERVICES</a:t>
            </a:r>
            <a:endParaRPr b="0" i="0" sz="1500" u="none" cap="none" strike="noStrike">
              <a:solidFill>
                <a:srgbClr val="263947"/>
              </a:solidFill>
              <a:latin typeface="Open Sans Light"/>
              <a:ea typeface="Open Sans Light"/>
              <a:cs typeface="Open Sans Light"/>
              <a:sym typeface="Open Sans Light"/>
            </a:endParaRPr>
          </a:p>
        </p:txBody>
      </p:sp>
      <p:pic>
        <p:nvPicPr>
          <p:cNvPr id="2240" name="Google Shape;2240;p33">
            <a:hlinkClick r:id="rId3"/>
          </p:cNvPr>
          <p:cNvPicPr preferRelativeResize="0"/>
          <p:nvPr/>
        </p:nvPicPr>
        <p:blipFill rotWithShape="1">
          <a:blip r:embed="rId4">
            <a:alphaModFix/>
          </a:blip>
          <a:srcRect b="0" l="0" r="0" t="0"/>
          <a:stretch/>
        </p:blipFill>
        <p:spPr>
          <a:xfrm>
            <a:off x="5810267" y="843501"/>
            <a:ext cx="5288300" cy="4489033"/>
          </a:xfrm>
          <a:prstGeom prst="rect">
            <a:avLst/>
          </a:prstGeom>
          <a:noFill/>
          <a:ln>
            <a:noFill/>
          </a:ln>
          <a:effectLst>
            <a:outerShdw blurRad="57150" rotWithShape="0" algn="bl" dir="5400000" dist="19050">
              <a:srgbClr val="999999">
                <a:alpha val="49803"/>
              </a:srgbClr>
            </a:outerShdw>
          </a:effectLst>
        </p:spPr>
      </p:pic>
      <p:sp>
        <p:nvSpPr>
          <p:cNvPr id="2241" name="Google Shape;2241;p33"/>
          <p:cNvSpPr txBox="1"/>
          <p:nvPr/>
        </p:nvSpPr>
        <p:spPr>
          <a:xfrm>
            <a:off x="5450367" y="5397533"/>
            <a:ext cx="5966700" cy="302100"/>
          </a:xfrm>
          <a:prstGeom prst="rect">
            <a:avLst/>
          </a:prstGeom>
          <a:noFill/>
          <a:ln>
            <a:noFill/>
          </a:ln>
        </p:spPr>
        <p:txBody>
          <a:bodyPr anchorCtr="0" anchor="t" bIns="121900" lIns="121900" spcFirstLastPara="1" rIns="121900" wrap="square" tIns="121900">
            <a:noAutofit/>
          </a:bodyPr>
          <a:lstStyle/>
          <a:p>
            <a:pPr indent="0" lvl="0" marL="0" marR="0" rtl="0" algn="ctr">
              <a:lnSpc>
                <a:spcPct val="120000"/>
              </a:lnSpc>
              <a:spcBef>
                <a:spcPts val="0"/>
              </a:spcBef>
              <a:spcAft>
                <a:spcPts val="0"/>
              </a:spcAft>
              <a:buClr>
                <a:srgbClr val="595457"/>
              </a:buClr>
              <a:buSzPts val="400"/>
              <a:buFont typeface="Montserrat Light"/>
              <a:buNone/>
            </a:pPr>
            <a:r>
              <a:rPr b="0" i="1" lang="en-US" sz="1300" u="none" cap="none" strike="noStrike">
                <a:solidFill>
                  <a:srgbClr val="263947"/>
                </a:solidFill>
                <a:latin typeface="Open Sans Light"/>
                <a:ea typeface="Open Sans Light"/>
                <a:cs typeface="Open Sans Light"/>
                <a:sym typeface="Open Sans Light"/>
              </a:rPr>
              <a:t>Read how groups like </a:t>
            </a:r>
            <a:r>
              <a:rPr b="0" i="1" lang="en-US" sz="1300" u="sng" cap="none" strike="noStrike">
                <a:solidFill>
                  <a:srgbClr val="337AB7"/>
                </a:solidFill>
                <a:latin typeface="Open Sans Light"/>
                <a:ea typeface="Open Sans Light"/>
                <a:cs typeface="Open Sans Light"/>
                <a:sym typeface="Open Sans Light"/>
                <a:hlinkClick r:id="rId5">
                  <a:extLst>
                    <a:ext uri="{A12FA001-AC4F-418D-AE19-62706E023703}">
                      <ahyp:hlinkClr val="tx"/>
                    </a:ext>
                  </a:extLst>
                </a:hlinkClick>
              </a:rPr>
              <a:t>ILSI North America</a:t>
            </a:r>
            <a:r>
              <a:rPr b="0" i="1" lang="en-US" sz="1300" u="none" cap="none" strike="noStrike">
                <a:solidFill>
                  <a:srgbClr val="263947"/>
                </a:solidFill>
                <a:latin typeface="Open Sans Light"/>
                <a:ea typeface="Open Sans Light"/>
                <a:cs typeface="Open Sans Light"/>
                <a:sym typeface="Open Sans Light"/>
              </a:rPr>
              <a:t> are using </a:t>
            </a:r>
            <a:r>
              <a:rPr b="0" i="1" lang="en-US" sz="1300" u="sng" cap="none" strike="noStrike">
                <a:solidFill>
                  <a:srgbClr val="337AB7"/>
                </a:solidFill>
                <a:latin typeface="Open Sans Light"/>
                <a:ea typeface="Open Sans Light"/>
                <a:cs typeface="Open Sans Light"/>
                <a:sym typeface="Open Sans Light"/>
                <a:hlinkClick r:id="rId6">
                  <a:extLst>
                    <a:ext uri="{A12FA001-AC4F-418D-AE19-62706E023703}">
                      <ahyp:hlinkClr val="tx"/>
                    </a:ext>
                  </a:extLst>
                </a:hlinkClick>
              </a:rPr>
              <a:t>OSF Collections</a:t>
            </a:r>
            <a:r>
              <a:rPr b="0" i="1" lang="en-US" sz="1300" u="none" cap="none" strike="noStrike">
                <a:solidFill>
                  <a:srgbClr val="263947"/>
                </a:solidFill>
                <a:latin typeface="Open Sans Light"/>
                <a:ea typeface="Open Sans Light"/>
                <a:cs typeface="Open Sans Light"/>
                <a:sym typeface="Open Sans Light"/>
              </a:rPr>
              <a:t> to improve the visibility of the scope and rigor of studies conducted by their funded investigators.</a:t>
            </a:r>
            <a:endParaRPr b="0" i="1" sz="1300" u="none" cap="none" strike="noStrike">
              <a:solidFill>
                <a:srgbClr val="263947"/>
              </a:solidFill>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ge79e04264f_0_127"/>
          <p:cNvSpPr/>
          <p:nvPr/>
        </p:nvSpPr>
        <p:spPr>
          <a:xfrm>
            <a:off x="880320" y="6142680"/>
            <a:ext cx="11310300" cy="7308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ge79e04264f_0_127"/>
          <p:cNvSpPr/>
          <p:nvPr/>
        </p:nvSpPr>
        <p:spPr>
          <a:xfrm>
            <a:off x="1027200" y="6069600"/>
            <a:ext cx="11163852" cy="378"/>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1562" name="Google Shape;1562;ge79e04264f_0_127"/>
          <p:cNvSpPr/>
          <p:nvPr/>
        </p:nvSpPr>
        <p:spPr>
          <a:xfrm>
            <a:off x="1263360" y="5967000"/>
            <a:ext cx="10927656" cy="16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1563" name="Google Shape;1563;ge79e04264f_0_127"/>
          <p:cNvSpPr/>
          <p:nvPr/>
        </p:nvSpPr>
        <p:spPr>
          <a:xfrm rot="5400000">
            <a:off x="-2946060" y="2951460"/>
            <a:ext cx="6869400" cy="9744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ge79e04264f_0_127"/>
          <p:cNvSpPr/>
          <p:nvPr/>
        </p:nvSpPr>
        <p:spPr>
          <a:xfrm flipH="1" rot="10800000">
            <a:off x="1079520" y="6051960"/>
            <a:ext cx="486" cy="6065280"/>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1565" name="Google Shape;1565;ge79e04264f_0_127"/>
          <p:cNvSpPr/>
          <p:nvPr/>
        </p:nvSpPr>
        <p:spPr>
          <a:xfrm flipH="1" rot="10800000">
            <a:off x="1252800" y="5983920"/>
            <a:ext cx="486" cy="5983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1566" name="Google Shape;1566;ge79e04264f_0_127"/>
          <p:cNvSpPr/>
          <p:nvPr/>
        </p:nvSpPr>
        <p:spPr>
          <a:xfrm>
            <a:off x="4207800" y="13518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1567" name="Google Shape;1567;ge79e04264f_0_127"/>
          <p:cNvSpPr/>
          <p:nvPr/>
        </p:nvSpPr>
        <p:spPr>
          <a:xfrm>
            <a:off x="1436437" y="-5"/>
            <a:ext cx="10971300" cy="92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70C0"/>
                </a:solidFill>
                <a:latin typeface="Arial"/>
                <a:ea typeface="Arial"/>
                <a:cs typeface="Arial"/>
                <a:sym typeface="Arial"/>
              </a:rPr>
              <a:t>Partners in Open Science Infrastructure</a:t>
            </a:r>
            <a:endParaRPr b="0" i="0" sz="1400" u="none" cap="none" strike="noStrike">
              <a:solidFill>
                <a:srgbClr val="000000"/>
              </a:solidFill>
              <a:latin typeface="Arial"/>
              <a:ea typeface="Arial"/>
              <a:cs typeface="Arial"/>
              <a:sym typeface="Arial"/>
            </a:endParaRPr>
          </a:p>
        </p:txBody>
      </p:sp>
      <p:pic>
        <p:nvPicPr>
          <p:cNvPr descr="A picture containing icon&#10;&#10;Description automatically generated" id="1568" name="Google Shape;1568;ge79e04264f_0_127"/>
          <p:cNvPicPr preferRelativeResize="0"/>
          <p:nvPr/>
        </p:nvPicPr>
        <p:blipFill rotWithShape="1">
          <a:blip r:embed="rId3">
            <a:alphaModFix/>
          </a:blip>
          <a:srcRect b="0" l="0" r="0" t="0"/>
          <a:stretch/>
        </p:blipFill>
        <p:spPr>
          <a:xfrm>
            <a:off x="5967117" y="588965"/>
            <a:ext cx="5869104" cy="5286380"/>
          </a:xfrm>
          <a:prstGeom prst="rect">
            <a:avLst/>
          </a:prstGeom>
          <a:noFill/>
          <a:ln>
            <a:noFill/>
          </a:ln>
        </p:spPr>
      </p:pic>
      <p:sp>
        <p:nvSpPr>
          <p:cNvPr id="1569" name="Google Shape;1569;ge79e04264f_0_127"/>
          <p:cNvSpPr/>
          <p:nvPr/>
        </p:nvSpPr>
        <p:spPr>
          <a:xfrm>
            <a:off x="6073669" y="1519881"/>
            <a:ext cx="1696800" cy="1177500"/>
          </a:xfrm>
          <a:prstGeom prst="ellipse">
            <a:avLst/>
          </a:prstGeom>
          <a:solidFill>
            <a:srgbClr val="DEF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0" name="Google Shape;1570;ge79e04264f_0_127"/>
          <p:cNvSpPr/>
          <p:nvPr/>
        </p:nvSpPr>
        <p:spPr>
          <a:xfrm>
            <a:off x="9755662" y="1498244"/>
            <a:ext cx="1696800" cy="1177500"/>
          </a:xfrm>
          <a:prstGeom prst="ellipse">
            <a:avLst/>
          </a:prstGeom>
          <a:solidFill>
            <a:srgbClr val="DEF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1" name="Google Shape;1571;ge79e04264f_0_127"/>
          <p:cNvSpPr/>
          <p:nvPr/>
        </p:nvSpPr>
        <p:spPr>
          <a:xfrm>
            <a:off x="7914664" y="4287795"/>
            <a:ext cx="1709100" cy="1280100"/>
          </a:xfrm>
          <a:prstGeom prst="ellipse">
            <a:avLst/>
          </a:prstGeom>
          <a:solidFill>
            <a:srgbClr val="DEFC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2" name="Google Shape;1572;ge79e04264f_0_127"/>
          <p:cNvSpPr/>
          <p:nvPr/>
        </p:nvSpPr>
        <p:spPr>
          <a:xfrm>
            <a:off x="8009897" y="2269570"/>
            <a:ext cx="1433400" cy="14376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3" name="Google Shape;1573;ge79e04264f_0_127"/>
          <p:cNvSpPr txBox="1"/>
          <p:nvPr/>
        </p:nvSpPr>
        <p:spPr>
          <a:xfrm>
            <a:off x="6049097" y="1733026"/>
            <a:ext cx="19608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Members and Supporters</a:t>
            </a:r>
            <a:endParaRPr b="0" i="0" sz="1400" u="none" cap="none" strike="noStrike">
              <a:solidFill>
                <a:srgbClr val="000000"/>
              </a:solidFill>
              <a:latin typeface="Arial"/>
              <a:ea typeface="Arial"/>
              <a:cs typeface="Arial"/>
              <a:sym typeface="Arial"/>
            </a:endParaRPr>
          </a:p>
        </p:txBody>
      </p:sp>
      <p:sp>
        <p:nvSpPr>
          <p:cNvPr id="1574" name="Google Shape;1574;ge79e04264f_0_127"/>
          <p:cNvSpPr txBox="1"/>
          <p:nvPr/>
        </p:nvSpPr>
        <p:spPr>
          <a:xfrm>
            <a:off x="9534441" y="1754663"/>
            <a:ext cx="21165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Integrators and Interoperability</a:t>
            </a:r>
            <a:endParaRPr b="0" i="0" sz="1400" u="none" cap="none" strike="noStrike">
              <a:solidFill>
                <a:srgbClr val="000000"/>
              </a:solidFill>
              <a:latin typeface="Arial"/>
              <a:ea typeface="Arial"/>
              <a:cs typeface="Arial"/>
              <a:sym typeface="Arial"/>
            </a:endParaRPr>
          </a:p>
        </p:txBody>
      </p:sp>
      <p:sp>
        <p:nvSpPr>
          <p:cNvPr id="1575" name="Google Shape;1575;ge79e04264f_0_127"/>
          <p:cNvSpPr txBox="1"/>
          <p:nvPr/>
        </p:nvSpPr>
        <p:spPr>
          <a:xfrm>
            <a:off x="7769720" y="4322459"/>
            <a:ext cx="1960800" cy="1323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Research/Data Contributors and Consumers</a:t>
            </a:r>
            <a:endParaRPr b="0" i="0" sz="1400" u="none" cap="none" strike="noStrike">
              <a:solidFill>
                <a:srgbClr val="000000"/>
              </a:solidFill>
              <a:latin typeface="Arial"/>
              <a:ea typeface="Arial"/>
              <a:cs typeface="Arial"/>
              <a:sym typeface="Arial"/>
            </a:endParaRPr>
          </a:p>
        </p:txBody>
      </p:sp>
      <p:pic>
        <p:nvPicPr>
          <p:cNvPr descr="A picture containing icon&#10;&#10;Description automatically generated" id="1576" name="Google Shape;1576;ge79e04264f_0_127"/>
          <p:cNvPicPr preferRelativeResize="0"/>
          <p:nvPr/>
        </p:nvPicPr>
        <p:blipFill rotWithShape="1">
          <a:blip r:embed="rId3">
            <a:alphaModFix/>
          </a:blip>
          <a:srcRect b="6844" l="36637" r="40641" t="69551"/>
          <a:stretch/>
        </p:blipFill>
        <p:spPr>
          <a:xfrm>
            <a:off x="8246937" y="2551022"/>
            <a:ext cx="1081500" cy="1011900"/>
          </a:xfrm>
          <a:prstGeom prst="ellipse">
            <a:avLst/>
          </a:prstGeom>
          <a:noFill/>
          <a:ln>
            <a:noFill/>
          </a:ln>
        </p:spPr>
      </p:pic>
      <p:sp>
        <p:nvSpPr>
          <p:cNvPr id="1577" name="Google Shape;1577;ge79e04264f_0_127"/>
          <p:cNvSpPr txBox="1"/>
          <p:nvPr/>
        </p:nvSpPr>
        <p:spPr>
          <a:xfrm>
            <a:off x="1349625" y="1004175"/>
            <a:ext cx="3891900" cy="489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Open Sans"/>
                <a:ea typeface="Open Sans"/>
                <a:cs typeface="Open Sans"/>
                <a:sym typeface="Open Sans"/>
              </a:rPr>
              <a:t>How do we develop and maintain an ecosystem that can respond to many research community needs?  Not alone!</a:t>
            </a:r>
            <a:endParaRPr b="0"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Open Sans"/>
                <a:ea typeface="Open Sans"/>
                <a:cs typeface="Open Sans"/>
                <a:sym typeface="Open Sans"/>
              </a:rPr>
              <a:t>We are constantly listening to and adapting for our 500,000 users and dozens of institutional partners.  They in turn contributed 18 thousand  preprints and 1 million projects that were downloaded over 23 million times in 2020 alone.</a:t>
            </a:r>
            <a:endParaRPr b="0"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Open Sans"/>
                <a:ea typeface="Open Sans"/>
                <a:cs typeface="Open Sans"/>
                <a:sym typeface="Open Sans"/>
              </a:rPr>
              <a:t>But key to the vision of OSF is to not create features that other services are already providing for researchers, so we seek integration at every opportunity!</a:t>
            </a:r>
            <a:endParaRPr b="0" i="0" sz="1700" u="none" cap="none" strike="noStrike">
              <a:solidFill>
                <a:srgbClr val="00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5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500"/>
                                        <p:tgtEl>
                                          <p:spTgt spid="1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5" name="Shape 2245"/>
        <p:cNvGrpSpPr/>
        <p:nvPr/>
      </p:nvGrpSpPr>
      <p:grpSpPr>
        <a:xfrm>
          <a:off x="0" y="0"/>
          <a:ext cx="0" cy="0"/>
          <a:chOff x="0" y="0"/>
          <a:chExt cx="0" cy="0"/>
        </a:xfrm>
      </p:grpSpPr>
      <p:sp>
        <p:nvSpPr>
          <p:cNvPr id="2246" name="Google Shape;2246;p34"/>
          <p:cNvSpPr/>
          <p:nvPr>
            <p:ph idx="2" type="pic"/>
          </p:nvPr>
        </p:nvSpPr>
        <p:spPr>
          <a:xfrm>
            <a:off x="689533" y="2830967"/>
            <a:ext cx="3374700" cy="3713100"/>
          </a:xfrm>
          <a:prstGeom prst="rect">
            <a:avLst/>
          </a:prstGeom>
          <a:solidFill>
            <a:srgbClr val="D8E1E2"/>
          </a:solidFill>
          <a:ln>
            <a:noFill/>
          </a:ln>
        </p:spPr>
      </p:sp>
      <p:sp>
        <p:nvSpPr>
          <p:cNvPr id="2247" name="Google Shape;2247;p34"/>
          <p:cNvSpPr/>
          <p:nvPr>
            <p:ph idx="3" type="pic"/>
          </p:nvPr>
        </p:nvSpPr>
        <p:spPr>
          <a:xfrm>
            <a:off x="4620000" y="2783100"/>
            <a:ext cx="3374700" cy="3755100"/>
          </a:xfrm>
          <a:prstGeom prst="rect">
            <a:avLst/>
          </a:prstGeom>
          <a:solidFill>
            <a:srgbClr val="D8E1E2"/>
          </a:solidFill>
          <a:ln>
            <a:noFill/>
          </a:ln>
        </p:spPr>
      </p:sp>
      <p:sp>
        <p:nvSpPr>
          <p:cNvPr id="2248" name="Google Shape;2248;p34"/>
          <p:cNvSpPr/>
          <p:nvPr>
            <p:ph idx="4" type="pic"/>
          </p:nvPr>
        </p:nvSpPr>
        <p:spPr>
          <a:xfrm>
            <a:off x="8432800" y="2783100"/>
            <a:ext cx="3514500" cy="3808800"/>
          </a:xfrm>
          <a:prstGeom prst="rect">
            <a:avLst/>
          </a:prstGeom>
          <a:solidFill>
            <a:srgbClr val="D8E1E2"/>
          </a:solidFill>
          <a:ln>
            <a:noFill/>
          </a:ln>
        </p:spPr>
      </p:sp>
      <p:sp>
        <p:nvSpPr>
          <p:cNvPr id="2249" name="Google Shape;2249;p34"/>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50" name="Google Shape;2250;p34"/>
          <p:cNvPicPr preferRelativeResize="0"/>
          <p:nvPr/>
        </p:nvPicPr>
        <p:blipFill rotWithShape="1">
          <a:blip r:embed="rId3">
            <a:alphaModFix/>
          </a:blip>
          <a:srcRect b="0" l="0" r="0" t="0"/>
          <a:stretch/>
        </p:blipFill>
        <p:spPr>
          <a:xfrm>
            <a:off x="10909033" y="345867"/>
            <a:ext cx="589534" cy="592534"/>
          </a:xfrm>
          <a:prstGeom prst="rect">
            <a:avLst/>
          </a:prstGeom>
          <a:noFill/>
          <a:ln>
            <a:noFill/>
          </a:ln>
        </p:spPr>
      </p:pic>
      <p:sp>
        <p:nvSpPr>
          <p:cNvPr id="2251" name="Google Shape;2251;p34"/>
          <p:cNvSpPr/>
          <p:nvPr/>
        </p:nvSpPr>
        <p:spPr>
          <a:xfrm>
            <a:off x="256133" y="189733"/>
            <a:ext cx="45951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COLLECTIONS</a:t>
            </a:r>
            <a:endParaRPr b="1" i="0" sz="800" u="none" cap="none" strike="noStrike">
              <a:solidFill>
                <a:srgbClr val="263947"/>
              </a:solidFill>
              <a:latin typeface="Open Sans"/>
              <a:ea typeface="Open Sans"/>
              <a:cs typeface="Open Sans"/>
              <a:sym typeface="Open Sans"/>
            </a:endParaRPr>
          </a:p>
        </p:txBody>
      </p:sp>
      <p:sp>
        <p:nvSpPr>
          <p:cNvPr id="2252" name="Google Shape;2252;p34"/>
          <p:cNvSpPr txBox="1"/>
          <p:nvPr/>
        </p:nvSpPr>
        <p:spPr>
          <a:xfrm>
            <a:off x="1835933" y="1569633"/>
            <a:ext cx="7766700" cy="1092900"/>
          </a:xfrm>
          <a:prstGeom prst="rect">
            <a:avLst/>
          </a:prstGeom>
          <a:noFill/>
          <a:ln>
            <a:noFill/>
          </a:ln>
        </p:spPr>
        <p:txBody>
          <a:bodyPr anchorCtr="0" anchor="t" bIns="121900" lIns="121900" spcFirstLastPara="1" rIns="121900" wrap="square" tIns="121900">
            <a:spAutoFit/>
          </a:bodyPr>
          <a:lstStyle/>
          <a:p>
            <a:pPr indent="0" lvl="0" marL="0" marR="0" rtl="0" algn="ctr">
              <a:lnSpc>
                <a:spcPct val="150000"/>
              </a:lnSpc>
              <a:spcBef>
                <a:spcPts val="3100"/>
              </a:spcBef>
              <a:spcAft>
                <a:spcPts val="0"/>
              </a:spcAft>
              <a:buClr>
                <a:schemeClr val="dk1"/>
              </a:buClr>
              <a:buSzPts val="1500"/>
              <a:buFont typeface="Arial"/>
              <a:buNone/>
            </a:pPr>
            <a:r>
              <a:rPr b="0" i="0" lang="en-US" sz="2400" u="none" cap="none" strike="noStrike">
                <a:solidFill>
                  <a:srgbClr val="263947"/>
                </a:solidFill>
                <a:highlight>
                  <a:srgbClr val="FFFFFF"/>
                </a:highlight>
                <a:latin typeface="Open Sans"/>
                <a:ea typeface="Open Sans"/>
                <a:cs typeface="Open Sans"/>
                <a:sym typeface="Open Sans"/>
              </a:rPr>
              <a:t>Empowering communities to improve research rigor.</a:t>
            </a:r>
            <a:endParaRPr b="0" i="0" sz="2400" u="none" cap="none" strike="noStrike">
              <a:solidFill>
                <a:srgbClr val="263947"/>
              </a:solidFill>
              <a:highlight>
                <a:srgbClr val="FFFFFF"/>
              </a:highlight>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35"/>
          <p:cNvSpPr txBox="1"/>
          <p:nvPr/>
        </p:nvSpPr>
        <p:spPr>
          <a:xfrm>
            <a:off x="565567" y="6250367"/>
            <a:ext cx="11402400" cy="6771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263947"/>
                </a:solidFill>
                <a:latin typeface="Open Sans"/>
                <a:ea typeface="Open Sans"/>
                <a:cs typeface="Open Sans"/>
                <a:sym typeface="Open Sans"/>
              </a:rPr>
              <a:t>*</a:t>
            </a:r>
            <a:r>
              <a:rPr b="0" i="0" lang="en-US" sz="1400" u="none" cap="none" strike="noStrike">
                <a:solidFill>
                  <a:srgbClr val="263947"/>
                </a:solidFill>
                <a:latin typeface="Open Sans"/>
                <a:ea typeface="Open Sans"/>
                <a:cs typeface="Open Sans"/>
                <a:sym typeface="Open Sans"/>
              </a:rPr>
              <a:t>Discount criteria: Discounts are active until collection moderation is made available. Base price will resume at the time of collection renewal, and for any new collections launched after that time.</a:t>
            </a:r>
            <a:endParaRPr b="0" i="0" sz="1500" u="none" cap="none" strike="noStrike">
              <a:solidFill>
                <a:srgbClr val="000000"/>
              </a:solidFill>
              <a:latin typeface="Helvetica Neue Light"/>
              <a:ea typeface="Helvetica Neue Light"/>
              <a:cs typeface="Helvetica Neue Light"/>
              <a:sym typeface="Helvetica Neue Light"/>
            </a:endParaRPr>
          </a:p>
        </p:txBody>
      </p:sp>
      <p:sp>
        <p:nvSpPr>
          <p:cNvPr id="2258" name="Google Shape;2258;p35"/>
          <p:cNvSpPr/>
          <p:nvPr/>
        </p:nvSpPr>
        <p:spPr>
          <a:xfrm>
            <a:off x="256133" y="189733"/>
            <a:ext cx="4718100" cy="1028700"/>
          </a:xfrm>
          <a:prstGeom prst="rect">
            <a:avLst/>
          </a:prstGeom>
          <a:noFill/>
          <a:ln>
            <a:noFill/>
          </a:ln>
        </p:spPr>
        <p:txBody>
          <a:bodyPr anchorCtr="0" anchor="ctr" bIns="22875" lIns="22875" spcFirstLastPara="1" rIns="22875" wrap="square" tIns="22875">
            <a:noAutofit/>
          </a:bodyPr>
          <a:lstStyle/>
          <a:p>
            <a:pPr indent="0" lvl="0" marL="0" marR="0" rtl="0" algn="l">
              <a:lnSpc>
                <a:spcPct val="80000"/>
              </a:lnSpc>
              <a:spcBef>
                <a:spcPts val="0"/>
              </a:spcBef>
              <a:spcAft>
                <a:spcPts val="0"/>
              </a:spcAft>
              <a:buClr>
                <a:srgbClr val="151314"/>
              </a:buClr>
              <a:buSzPts val="900"/>
              <a:buFont typeface="Montserrat"/>
              <a:buNone/>
            </a:pPr>
            <a:r>
              <a:rPr b="1" i="0" lang="en-US" sz="3700" u="none" cap="none" strike="noStrike">
                <a:solidFill>
                  <a:srgbClr val="263947"/>
                </a:solidFill>
                <a:latin typeface="Open Sans"/>
                <a:ea typeface="Open Sans"/>
                <a:cs typeface="Open Sans"/>
                <a:sym typeface="Open Sans"/>
              </a:rPr>
              <a:t>OSF COLLECTIONS</a:t>
            </a:r>
            <a:endParaRPr b="1" i="0" sz="800" u="none" cap="none" strike="noStrike">
              <a:solidFill>
                <a:srgbClr val="263947"/>
              </a:solidFill>
              <a:latin typeface="Open Sans"/>
              <a:ea typeface="Open Sans"/>
              <a:cs typeface="Open Sans"/>
              <a:sym typeface="Open Sans"/>
            </a:endParaRPr>
          </a:p>
        </p:txBody>
      </p:sp>
      <p:sp>
        <p:nvSpPr>
          <p:cNvPr id="2259" name="Google Shape;2259;p35"/>
          <p:cNvSpPr/>
          <p:nvPr/>
        </p:nvSpPr>
        <p:spPr>
          <a:xfrm>
            <a:off x="10796400" y="234733"/>
            <a:ext cx="814800" cy="814800"/>
          </a:xfrm>
          <a:prstGeom prst="donut">
            <a:avLst>
              <a:gd fmla="val 8261" name="adj"/>
            </a:avLst>
          </a:prstGeom>
          <a:gradFill>
            <a:gsLst>
              <a:gs pos="0">
                <a:srgbClr val="37AEA9"/>
              </a:gs>
              <a:gs pos="100000">
                <a:srgbClr val="3692B1"/>
              </a:gs>
            </a:gsLst>
            <a:lin ang="10801400" scaled="0"/>
          </a:gra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60" name="Google Shape;2260;p35"/>
          <p:cNvPicPr preferRelativeResize="0"/>
          <p:nvPr/>
        </p:nvPicPr>
        <p:blipFill rotWithShape="1">
          <a:blip r:embed="rId3">
            <a:alphaModFix/>
          </a:blip>
          <a:srcRect b="0" l="0" r="0" t="0"/>
          <a:stretch/>
        </p:blipFill>
        <p:spPr>
          <a:xfrm>
            <a:off x="10909033" y="345867"/>
            <a:ext cx="589534" cy="592534"/>
          </a:xfrm>
          <a:prstGeom prst="rect">
            <a:avLst/>
          </a:prstGeom>
          <a:noFill/>
          <a:ln>
            <a:noFill/>
          </a:ln>
        </p:spPr>
      </p:pic>
      <p:sp>
        <p:nvSpPr>
          <p:cNvPr id="2261" name="Google Shape;2261;p35"/>
          <p:cNvSpPr txBox="1"/>
          <p:nvPr/>
        </p:nvSpPr>
        <p:spPr>
          <a:xfrm>
            <a:off x="1856633" y="1382167"/>
            <a:ext cx="6858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Open Sans"/>
                <a:ea typeface="Open Sans"/>
                <a:cs typeface="Open Sans"/>
                <a:sym typeface="Open Sans"/>
              </a:rPr>
              <a:t>Shared infrastructure, is sustainable infrastructure</a:t>
            </a:r>
            <a:endParaRPr b="1" i="0" sz="1900" u="none" cap="none" strike="noStrike">
              <a:solidFill>
                <a:srgbClr val="000000"/>
              </a:solidFill>
              <a:latin typeface="Open Sans"/>
              <a:ea typeface="Open Sans"/>
              <a:cs typeface="Open Sans"/>
              <a:sym typeface="Open Sans"/>
            </a:endParaRPr>
          </a:p>
        </p:txBody>
      </p:sp>
      <p:sp>
        <p:nvSpPr>
          <p:cNvPr id="2262" name="Google Shape;2262;p35"/>
          <p:cNvSpPr txBox="1"/>
          <p:nvPr/>
        </p:nvSpPr>
        <p:spPr>
          <a:xfrm>
            <a:off x="1888400" y="2075950"/>
            <a:ext cx="8907900" cy="538800"/>
          </a:xfrm>
          <a:prstGeom prst="rect">
            <a:avLst/>
          </a:prstGeom>
          <a:solidFill>
            <a:srgbClr val="259594"/>
          </a:solid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Open Sans Light"/>
                <a:ea typeface="Open Sans Light"/>
                <a:cs typeface="Open Sans Light"/>
                <a:sym typeface="Open Sans Light"/>
              </a:rPr>
              <a:t>COS believes in shared investment in open source, community infrastructure</a:t>
            </a:r>
            <a:endParaRPr b="0" i="0" sz="1900" u="none" cap="none" strike="noStrike">
              <a:solidFill>
                <a:schemeClr val="lt1"/>
              </a:solidFill>
              <a:latin typeface="Open Sans Light"/>
              <a:ea typeface="Open Sans Light"/>
              <a:cs typeface="Open Sans Light"/>
              <a:sym typeface="Open Sans Light"/>
            </a:endParaRPr>
          </a:p>
        </p:txBody>
      </p:sp>
      <p:pic>
        <p:nvPicPr>
          <p:cNvPr id="2263" name="Google Shape;2263;p35"/>
          <p:cNvPicPr preferRelativeResize="0"/>
          <p:nvPr/>
        </p:nvPicPr>
        <p:blipFill rotWithShape="1">
          <a:blip r:embed="rId4">
            <a:alphaModFix/>
          </a:blip>
          <a:srcRect b="0" l="0" r="0" t="0"/>
          <a:stretch/>
        </p:blipFill>
        <p:spPr>
          <a:xfrm>
            <a:off x="203200" y="3348650"/>
            <a:ext cx="11785603" cy="266457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36"/>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COS Training/Workshops</a:t>
            </a:r>
            <a:endParaRPr/>
          </a:p>
        </p:txBody>
      </p:sp>
      <p:sp>
        <p:nvSpPr>
          <p:cNvPr id="2270" name="Google Shape;2270;p36"/>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37"/>
          <p:cNvSpPr txBox="1"/>
          <p:nvPr>
            <p:ph type="title"/>
          </p:nvPr>
        </p:nvSpPr>
        <p:spPr>
          <a:xfrm>
            <a:off x="1013524" y="510249"/>
            <a:ext cx="9087900" cy="399300"/>
          </a:xfrm>
          <a:prstGeom prst="rect">
            <a:avLst/>
          </a:prstGeom>
          <a:noFill/>
          <a:ln>
            <a:noFill/>
          </a:ln>
        </p:spPr>
        <p:txBody>
          <a:bodyPr anchorCtr="0" anchor="t" bIns="45700" lIns="45700" spcFirstLastPara="1" rIns="45700" wrap="square" tIns="45700">
            <a:noAutofit/>
          </a:bodyPr>
          <a:lstStyle/>
          <a:p>
            <a:pPr indent="0" lvl="0" marL="0" rtl="0" algn="l">
              <a:lnSpc>
                <a:spcPct val="80000"/>
              </a:lnSpc>
              <a:spcBef>
                <a:spcPts val="0"/>
              </a:spcBef>
              <a:spcAft>
                <a:spcPts val="0"/>
              </a:spcAft>
              <a:buSzPts val="5600"/>
              <a:buNone/>
            </a:pPr>
            <a:r>
              <a:rPr lang="en-US" sz="4300"/>
              <a:t>COS Training Services</a:t>
            </a:r>
            <a:endParaRPr sz="4300"/>
          </a:p>
        </p:txBody>
      </p:sp>
      <p:sp>
        <p:nvSpPr>
          <p:cNvPr id="2277" name="Google Shape;2277;p37"/>
          <p:cNvSpPr txBox="1"/>
          <p:nvPr>
            <p:ph idx="1" type="body"/>
          </p:nvPr>
        </p:nvSpPr>
        <p:spPr>
          <a:xfrm>
            <a:off x="1016550" y="1331025"/>
            <a:ext cx="10158900" cy="10626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SzPts val="3200"/>
              <a:buNone/>
            </a:pPr>
            <a:r>
              <a:rPr b="0" i="1" lang="en-US" sz="1800">
                <a:latin typeface="Open Sans"/>
                <a:ea typeface="Open Sans"/>
                <a:cs typeface="Open Sans"/>
                <a:sym typeface="Open Sans"/>
              </a:rPr>
              <a:t>Increasing rigor often requires that researchers and labs implement new practices, learn new tools, or master unfamiliar statistical techniques. The good news is that COS offers a variety of training and consulting services to help you navigate this complexity.</a:t>
            </a:r>
            <a:endParaRPr b="0" i="1" sz="1800">
              <a:latin typeface="Open Sans"/>
              <a:ea typeface="Open Sans"/>
              <a:cs typeface="Open Sans"/>
              <a:sym typeface="Open Sans"/>
            </a:endParaRPr>
          </a:p>
        </p:txBody>
      </p:sp>
      <p:sp>
        <p:nvSpPr>
          <p:cNvPr id="2278" name="Google Shape;2278;p37"/>
          <p:cNvSpPr txBox="1"/>
          <p:nvPr/>
        </p:nvSpPr>
        <p:spPr>
          <a:xfrm>
            <a:off x="413325" y="2501425"/>
            <a:ext cx="11063700" cy="3386400"/>
          </a:xfrm>
          <a:prstGeom prst="rect">
            <a:avLst/>
          </a:prstGeom>
          <a:noFill/>
          <a:ln>
            <a:noFill/>
          </a:ln>
        </p:spPr>
        <p:txBody>
          <a:bodyPr anchorCtr="0" anchor="t" bIns="91425" lIns="91425" spcFirstLastPara="1" rIns="91425" wrap="square" tIns="91425">
            <a:spAutoFit/>
          </a:bodyPr>
          <a:lstStyle/>
          <a:p>
            <a:pPr indent="-393700" lvl="0" marL="457200" marR="0" rtl="0" algn="l">
              <a:lnSpc>
                <a:spcPct val="100000"/>
              </a:lnSpc>
              <a:spcBef>
                <a:spcPts val="0"/>
              </a:spcBef>
              <a:spcAft>
                <a:spcPts val="0"/>
              </a:spcAft>
              <a:buClr>
                <a:srgbClr val="000000"/>
              </a:buClr>
              <a:buSzPts val="2600"/>
              <a:buFont typeface="Open Sans Light"/>
              <a:buChar char="●"/>
            </a:pPr>
            <a:r>
              <a:rPr b="0" i="0" lang="en-US" sz="2600" u="none" cap="none" strike="noStrike">
                <a:solidFill>
                  <a:srgbClr val="000000"/>
                </a:solidFill>
                <a:latin typeface="Open Sans Light"/>
                <a:ea typeface="Open Sans Light"/>
                <a:cs typeface="Open Sans Light"/>
                <a:sym typeface="Open Sans Light"/>
              </a:rPr>
              <a:t>We have produced modular reproducible research practices curriculum, which is public here (https://osf.io/6pjgy/)</a:t>
            </a:r>
            <a:endParaRPr b="0" i="0" sz="2600" u="none" cap="none" strike="noStrike">
              <a:solidFill>
                <a:srgbClr val="000000"/>
              </a:solidFill>
              <a:latin typeface="Open Sans Light"/>
              <a:ea typeface="Open Sans Light"/>
              <a:cs typeface="Open Sans Light"/>
              <a:sym typeface="Open Sans Light"/>
            </a:endParaRPr>
          </a:p>
          <a:p>
            <a:pPr indent="-393700" lvl="0" marL="457200" marR="0" rtl="0" algn="l">
              <a:lnSpc>
                <a:spcPct val="100000"/>
              </a:lnSpc>
              <a:spcBef>
                <a:spcPts val="0"/>
              </a:spcBef>
              <a:spcAft>
                <a:spcPts val="0"/>
              </a:spcAft>
              <a:buClr>
                <a:srgbClr val="000000"/>
              </a:buClr>
              <a:buSzPts val="2600"/>
              <a:buFont typeface="Open Sans Light"/>
              <a:buChar char="●"/>
            </a:pPr>
            <a:r>
              <a:rPr b="0" i="0" lang="en-US" sz="2600" u="none" cap="none" strike="noStrike">
                <a:solidFill>
                  <a:srgbClr val="000000"/>
                </a:solidFill>
                <a:latin typeface="Open Sans Light"/>
                <a:ea typeface="Open Sans Light"/>
                <a:cs typeface="Open Sans Light"/>
                <a:sym typeface="Open Sans Light"/>
              </a:rPr>
              <a:t>In the past, COS had dedicated trainers to support this service.</a:t>
            </a:r>
            <a:endParaRPr b="0" i="0" sz="2600" u="none" cap="none" strike="noStrike">
              <a:solidFill>
                <a:srgbClr val="000000"/>
              </a:solidFill>
              <a:latin typeface="Open Sans Light"/>
              <a:ea typeface="Open Sans Light"/>
              <a:cs typeface="Open Sans Light"/>
              <a:sym typeface="Open Sans Light"/>
            </a:endParaRPr>
          </a:p>
          <a:p>
            <a:pPr indent="-393700" lvl="0" marL="457200" marR="0" rtl="0" algn="l">
              <a:lnSpc>
                <a:spcPct val="100000"/>
              </a:lnSpc>
              <a:spcBef>
                <a:spcPts val="0"/>
              </a:spcBef>
              <a:spcAft>
                <a:spcPts val="0"/>
              </a:spcAft>
              <a:buClr>
                <a:srgbClr val="000000"/>
              </a:buClr>
              <a:buSzPts val="2600"/>
              <a:buFont typeface="Open Sans Light"/>
              <a:buChar char="●"/>
            </a:pPr>
            <a:r>
              <a:rPr b="0" i="0" lang="en-US" sz="2600" u="none" cap="none" strike="noStrike">
                <a:solidFill>
                  <a:srgbClr val="000000"/>
                </a:solidFill>
                <a:latin typeface="Open Sans Light"/>
                <a:ea typeface="Open Sans Light"/>
                <a:cs typeface="Open Sans Light"/>
                <a:sym typeface="Open Sans Light"/>
              </a:rPr>
              <a:t>A previous “one size fits all” approach often did not support  particular stakeholder needs, so workshops are customized.</a:t>
            </a:r>
            <a:endParaRPr b="0" i="0" sz="2600" u="none" cap="none" strike="noStrike">
              <a:solidFill>
                <a:srgbClr val="000000"/>
              </a:solidFill>
              <a:latin typeface="Open Sans Light"/>
              <a:ea typeface="Open Sans Light"/>
              <a:cs typeface="Open Sans Light"/>
              <a:sym typeface="Open Sans Light"/>
            </a:endParaRPr>
          </a:p>
          <a:p>
            <a:pPr indent="-393700" lvl="0" marL="457200" marR="0" rtl="0" algn="l">
              <a:lnSpc>
                <a:spcPct val="100000"/>
              </a:lnSpc>
              <a:spcBef>
                <a:spcPts val="0"/>
              </a:spcBef>
              <a:spcAft>
                <a:spcPts val="0"/>
              </a:spcAft>
              <a:buClr>
                <a:srgbClr val="000000"/>
              </a:buClr>
              <a:buSzPts val="2600"/>
              <a:buFont typeface="Open Sans Light"/>
              <a:buChar char="●"/>
            </a:pPr>
            <a:r>
              <a:rPr b="0" i="0" lang="en-US" sz="2600" u="none" cap="none" strike="noStrike">
                <a:solidFill>
                  <a:srgbClr val="000000"/>
                </a:solidFill>
                <a:latin typeface="Open Sans Light"/>
                <a:ea typeface="Open Sans Light"/>
                <a:cs typeface="Open Sans Light"/>
                <a:sym typeface="Open Sans Light"/>
              </a:rPr>
              <a:t>We are using these modules for training delivery currently, and will be doing more marketing around the service soon</a:t>
            </a:r>
            <a:endParaRPr b="0" i="0" sz="2600" u="none" cap="none" strike="noStrike">
              <a:solidFill>
                <a:srgbClr val="000000"/>
              </a:solidFill>
              <a:latin typeface="Open Sans Light"/>
              <a:ea typeface="Open Sans Light"/>
              <a:cs typeface="Open Sans Light"/>
              <a:sym typeface="Open Sans Light"/>
            </a:endParaRPr>
          </a:p>
          <a:p>
            <a:pPr indent="-393700" lvl="0" marL="457200" marR="0" rtl="0" algn="l">
              <a:lnSpc>
                <a:spcPct val="100000"/>
              </a:lnSpc>
              <a:spcBef>
                <a:spcPts val="0"/>
              </a:spcBef>
              <a:spcAft>
                <a:spcPts val="0"/>
              </a:spcAft>
              <a:buClr>
                <a:srgbClr val="000000"/>
              </a:buClr>
              <a:buSzPts val="2600"/>
              <a:buFont typeface="Open Sans Light"/>
              <a:buChar char="●"/>
            </a:pPr>
            <a:r>
              <a:rPr b="0" i="0" lang="en-US" sz="2600" u="none" cap="none" strike="noStrike">
                <a:solidFill>
                  <a:srgbClr val="000000"/>
                </a:solidFill>
                <a:latin typeface="Open Sans Light"/>
                <a:ea typeface="Open Sans Light"/>
                <a:cs typeface="Open Sans Light"/>
                <a:sym typeface="Open Sans Light"/>
              </a:rPr>
              <a:t>Eventually, we would like to drive toward community delivery.</a:t>
            </a:r>
            <a:endParaRPr b="0" i="0" sz="2600" u="none" cap="none" strike="noStrike">
              <a:solidFill>
                <a:srgbClr val="000000"/>
              </a:solidFill>
              <a:latin typeface="Open Sans Light"/>
              <a:ea typeface="Open Sans Light"/>
              <a:cs typeface="Open Sans Light"/>
              <a:sym typeface="Open Sans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38"/>
          <p:cNvSpPr txBox="1"/>
          <p:nvPr>
            <p:ph type="title"/>
          </p:nvPr>
        </p:nvSpPr>
        <p:spPr>
          <a:xfrm>
            <a:off x="1191600" y="80733"/>
            <a:ext cx="10116000" cy="1143300"/>
          </a:xfrm>
          <a:prstGeom prst="rect">
            <a:avLst/>
          </a:prstGeom>
          <a:noFill/>
          <a:ln>
            <a:noFill/>
          </a:ln>
        </p:spPr>
        <p:txBody>
          <a:bodyPr anchorCtr="0" anchor="b" bIns="121900" lIns="121900" spcFirstLastPara="1" rIns="121900" wrap="square" tIns="121900">
            <a:normAutofit/>
          </a:bodyPr>
          <a:lstStyle/>
          <a:p>
            <a:pPr indent="0" lvl="0" marL="0" rtl="0" algn="l">
              <a:lnSpc>
                <a:spcPct val="100000"/>
              </a:lnSpc>
              <a:spcBef>
                <a:spcPts val="0"/>
              </a:spcBef>
              <a:spcAft>
                <a:spcPts val="0"/>
              </a:spcAft>
              <a:buSzPts val="5300"/>
              <a:buNone/>
            </a:pPr>
            <a:r>
              <a:rPr lang="en-US"/>
              <a:t>Reproducibility learning paths</a:t>
            </a:r>
            <a:endParaRPr/>
          </a:p>
        </p:txBody>
      </p:sp>
      <p:pic>
        <p:nvPicPr>
          <p:cNvPr id="2284" name="Google Shape;2284;p38"/>
          <p:cNvPicPr preferRelativeResize="0"/>
          <p:nvPr/>
        </p:nvPicPr>
        <p:blipFill rotWithShape="1">
          <a:blip r:embed="rId3">
            <a:alphaModFix/>
          </a:blip>
          <a:srcRect b="0" l="0" r="0" t="0"/>
          <a:stretch/>
        </p:blipFill>
        <p:spPr>
          <a:xfrm>
            <a:off x="3337667" y="1534400"/>
            <a:ext cx="5159946" cy="5033731"/>
          </a:xfrm>
          <a:prstGeom prst="rect">
            <a:avLst/>
          </a:prstGeom>
          <a:noFill/>
          <a:ln>
            <a:noFill/>
          </a:ln>
        </p:spPr>
      </p:pic>
      <p:sp>
        <p:nvSpPr>
          <p:cNvPr id="2285" name="Google Shape;2285;p38"/>
          <p:cNvSpPr txBox="1"/>
          <p:nvPr/>
        </p:nvSpPr>
        <p:spPr>
          <a:xfrm>
            <a:off x="8396000" y="1634033"/>
            <a:ext cx="2983200" cy="831000"/>
          </a:xfrm>
          <a:prstGeom prst="rect">
            <a:avLst/>
          </a:prstGeom>
          <a:solidFill>
            <a:schemeClr val="lt1"/>
          </a:solidFill>
          <a:ln cap="flat" cmpd="sng" w="28575">
            <a:solidFill>
              <a:srgbClr val="FFD966"/>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dk1"/>
                </a:solidFill>
                <a:latin typeface="Roboto"/>
                <a:ea typeface="Roboto"/>
                <a:cs typeface="Roboto"/>
                <a:sym typeface="Roboto"/>
              </a:rPr>
              <a:t>Hands-on data management kickstarter</a:t>
            </a:r>
            <a:endParaRPr b="1" i="0" sz="1900" u="none" cap="none" strike="noStrike">
              <a:solidFill>
                <a:schemeClr val="dk1"/>
              </a:solidFill>
              <a:latin typeface="Roboto"/>
              <a:ea typeface="Roboto"/>
              <a:cs typeface="Roboto"/>
              <a:sym typeface="Roboto"/>
            </a:endParaRPr>
          </a:p>
        </p:txBody>
      </p:sp>
      <p:sp>
        <p:nvSpPr>
          <p:cNvPr id="2286" name="Google Shape;2286;p38"/>
          <p:cNvSpPr txBox="1"/>
          <p:nvPr/>
        </p:nvSpPr>
        <p:spPr>
          <a:xfrm>
            <a:off x="8744767" y="3497067"/>
            <a:ext cx="2983200" cy="11235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Roboto"/>
                <a:ea typeface="Roboto"/>
                <a:cs typeface="Roboto"/>
                <a:sym typeface="Roboto"/>
              </a:rPr>
              <a:t>Reproducible methods: how to find them &amp; write them</a:t>
            </a:r>
            <a:endParaRPr b="0" i="0" sz="1900" u="none" cap="none" strike="noStrike">
              <a:solidFill>
                <a:schemeClr val="lt1"/>
              </a:solidFill>
              <a:latin typeface="Roboto"/>
              <a:ea typeface="Roboto"/>
              <a:cs typeface="Roboto"/>
              <a:sym typeface="Roboto"/>
            </a:endParaRPr>
          </a:p>
        </p:txBody>
      </p:sp>
      <p:sp>
        <p:nvSpPr>
          <p:cNvPr id="2287" name="Google Shape;2287;p38"/>
          <p:cNvSpPr txBox="1"/>
          <p:nvPr/>
        </p:nvSpPr>
        <p:spPr>
          <a:xfrm>
            <a:off x="522467" y="4958933"/>
            <a:ext cx="2983200" cy="8310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Roboto"/>
                <a:ea typeface="Roboto"/>
                <a:cs typeface="Roboto"/>
                <a:sym typeface="Roboto"/>
              </a:rPr>
              <a:t>How to organize painless research collaborations</a:t>
            </a:r>
            <a:endParaRPr b="0" i="0" sz="1900" u="none" cap="none" strike="noStrike">
              <a:solidFill>
                <a:schemeClr val="lt1"/>
              </a:solidFill>
              <a:latin typeface="Roboto"/>
              <a:ea typeface="Roboto"/>
              <a:cs typeface="Roboto"/>
              <a:sym typeface="Roboto"/>
            </a:endParaRPr>
          </a:p>
        </p:txBody>
      </p:sp>
      <p:sp>
        <p:nvSpPr>
          <p:cNvPr id="2288" name="Google Shape;2288;p38"/>
          <p:cNvSpPr txBox="1"/>
          <p:nvPr/>
        </p:nvSpPr>
        <p:spPr>
          <a:xfrm>
            <a:off x="822133" y="1634033"/>
            <a:ext cx="2983200" cy="8310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Roboto"/>
                <a:ea typeface="Roboto"/>
                <a:cs typeface="Roboto"/>
                <a:sym typeface="Roboto"/>
              </a:rPr>
              <a:t>Hands-on research sharing kickstarter</a:t>
            </a:r>
            <a:endParaRPr b="0" i="0" sz="1900" u="none" cap="none" strike="noStrike">
              <a:solidFill>
                <a:schemeClr val="lt1"/>
              </a:solidFill>
              <a:latin typeface="Roboto"/>
              <a:ea typeface="Roboto"/>
              <a:cs typeface="Roboto"/>
              <a:sym typeface="Roboto"/>
            </a:endParaRPr>
          </a:p>
        </p:txBody>
      </p:sp>
      <p:sp>
        <p:nvSpPr>
          <p:cNvPr id="2289" name="Google Shape;2289;p38"/>
          <p:cNvSpPr txBox="1"/>
          <p:nvPr/>
        </p:nvSpPr>
        <p:spPr>
          <a:xfrm>
            <a:off x="8396000" y="5441733"/>
            <a:ext cx="3250500" cy="831000"/>
          </a:xfrm>
          <a:prstGeom prst="rect">
            <a:avLst/>
          </a:prstGeom>
          <a:noFill/>
          <a:ln cap="flat" cmpd="sng" w="9525">
            <a:solidFill>
              <a:schemeClr val="lt1"/>
            </a:solidFill>
            <a:prstDash val="solid"/>
            <a:round/>
            <a:headEnd len="sm" w="sm" type="none"/>
            <a:tailEnd len="sm" w="sm" type="none"/>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Roboto"/>
                <a:ea typeface="Roboto"/>
                <a:cs typeface="Roboto"/>
                <a:sym typeface="Roboto"/>
              </a:rPr>
              <a:t>Introduction to registrations &amp; registered reports</a:t>
            </a:r>
            <a:endParaRPr b="0" i="0" sz="1900" u="none" cap="none" strike="noStrike">
              <a:solidFill>
                <a:schemeClr val="lt1"/>
              </a:solidFill>
              <a:latin typeface="Roboto"/>
              <a:ea typeface="Roboto"/>
              <a:cs typeface="Roboto"/>
              <a:sym typeface="Roboto"/>
            </a:endParaRPr>
          </a:p>
        </p:txBody>
      </p:sp>
      <p:cxnSp>
        <p:nvCxnSpPr>
          <p:cNvPr id="2290" name="Google Shape;2290;p38"/>
          <p:cNvCxnSpPr>
            <a:stCxn id="2285" idx="2"/>
            <a:endCxn id="2286" idx="0"/>
          </p:cNvCxnSpPr>
          <p:nvPr/>
        </p:nvCxnSpPr>
        <p:spPr>
          <a:xfrm flipH="1" rot="-5400000">
            <a:off x="9546050" y="2806583"/>
            <a:ext cx="1032000" cy="348900"/>
          </a:xfrm>
          <a:prstGeom prst="curvedConnector3">
            <a:avLst>
              <a:gd fmla="val 50002" name="adj1"/>
            </a:avLst>
          </a:prstGeom>
          <a:noFill/>
          <a:ln cap="flat" cmpd="sng" w="9525">
            <a:solidFill>
              <a:schemeClr val="lt1"/>
            </a:solidFill>
            <a:prstDash val="solid"/>
            <a:round/>
            <a:headEnd len="med" w="med" type="triangle"/>
            <a:tailEnd len="med" w="med" type="triangle"/>
          </a:ln>
        </p:spPr>
      </p:cxnSp>
      <p:cxnSp>
        <p:nvCxnSpPr>
          <p:cNvPr id="2291" name="Google Shape;2291;p38"/>
          <p:cNvCxnSpPr>
            <a:stCxn id="2286" idx="2"/>
            <a:endCxn id="2289" idx="0"/>
          </p:cNvCxnSpPr>
          <p:nvPr/>
        </p:nvCxnSpPr>
        <p:spPr>
          <a:xfrm rot="5400000">
            <a:off x="9718267" y="4923567"/>
            <a:ext cx="821100" cy="215100"/>
          </a:xfrm>
          <a:prstGeom prst="curvedConnector3">
            <a:avLst>
              <a:gd fmla="val 50004" name="adj1"/>
            </a:avLst>
          </a:prstGeom>
          <a:noFill/>
          <a:ln cap="flat" cmpd="sng" w="9525">
            <a:solidFill>
              <a:schemeClr val="lt1"/>
            </a:solidFill>
            <a:prstDash val="solid"/>
            <a:round/>
            <a:headEnd len="sm" w="sm" type="none"/>
            <a:tailEnd len="med" w="med" type="triangle"/>
          </a:ln>
        </p:spPr>
      </p:cxnSp>
      <p:cxnSp>
        <p:nvCxnSpPr>
          <p:cNvPr id="2292" name="Google Shape;2292;p38"/>
          <p:cNvCxnSpPr>
            <a:stCxn id="2285" idx="1"/>
            <a:endCxn id="2287" idx="3"/>
          </p:cNvCxnSpPr>
          <p:nvPr/>
        </p:nvCxnSpPr>
        <p:spPr>
          <a:xfrm flipH="1">
            <a:off x="3505700" y="2049533"/>
            <a:ext cx="4890300" cy="3324900"/>
          </a:xfrm>
          <a:prstGeom prst="curvedConnector3">
            <a:avLst>
              <a:gd fmla="val 50000" name="adj1"/>
            </a:avLst>
          </a:prstGeom>
          <a:noFill/>
          <a:ln cap="flat" cmpd="sng" w="9525">
            <a:solidFill>
              <a:schemeClr val="lt1"/>
            </a:solidFill>
            <a:prstDash val="solid"/>
            <a:round/>
            <a:headEnd len="sm" w="sm" type="none"/>
            <a:tailEnd len="med" w="med" type="triangle"/>
          </a:ln>
        </p:spPr>
      </p:cxnSp>
      <p:cxnSp>
        <p:nvCxnSpPr>
          <p:cNvPr id="2293" name="Google Shape;2293;p38"/>
          <p:cNvCxnSpPr>
            <a:stCxn id="2286" idx="1"/>
            <a:endCxn id="2287" idx="3"/>
          </p:cNvCxnSpPr>
          <p:nvPr/>
        </p:nvCxnSpPr>
        <p:spPr>
          <a:xfrm flipH="1">
            <a:off x="3505567" y="4058817"/>
            <a:ext cx="5239200" cy="1315500"/>
          </a:xfrm>
          <a:prstGeom prst="curvedConnector3">
            <a:avLst>
              <a:gd fmla="val 49999" name="adj1"/>
            </a:avLst>
          </a:prstGeom>
          <a:noFill/>
          <a:ln cap="flat" cmpd="sng" w="9525">
            <a:solidFill>
              <a:schemeClr val="lt1"/>
            </a:solidFill>
            <a:prstDash val="solid"/>
            <a:round/>
            <a:headEnd len="med" w="med" type="triangle"/>
            <a:tailEnd len="med" w="med" type="triangle"/>
          </a:ln>
        </p:spPr>
      </p:cxnSp>
      <p:cxnSp>
        <p:nvCxnSpPr>
          <p:cNvPr id="2294" name="Google Shape;2294;p38"/>
          <p:cNvCxnSpPr>
            <a:stCxn id="2289" idx="1"/>
            <a:endCxn id="2287" idx="3"/>
          </p:cNvCxnSpPr>
          <p:nvPr/>
        </p:nvCxnSpPr>
        <p:spPr>
          <a:xfrm rot="10800000">
            <a:off x="3505700" y="5374533"/>
            <a:ext cx="4890300" cy="482700"/>
          </a:xfrm>
          <a:prstGeom prst="curvedConnector3">
            <a:avLst>
              <a:gd fmla="val 50000" name="adj1"/>
            </a:avLst>
          </a:prstGeom>
          <a:noFill/>
          <a:ln cap="flat" cmpd="sng" w="9525">
            <a:solidFill>
              <a:schemeClr val="lt1"/>
            </a:solidFill>
            <a:prstDash val="solid"/>
            <a:round/>
            <a:headEnd len="sm" w="sm" type="none"/>
            <a:tailEnd len="med" w="med" type="triangle"/>
          </a:ln>
        </p:spPr>
      </p:cxnSp>
      <p:cxnSp>
        <p:nvCxnSpPr>
          <p:cNvPr id="2295" name="Google Shape;2295;p38"/>
          <p:cNvCxnSpPr>
            <a:stCxn id="2287" idx="0"/>
            <a:endCxn id="2288" idx="2"/>
          </p:cNvCxnSpPr>
          <p:nvPr/>
        </p:nvCxnSpPr>
        <p:spPr>
          <a:xfrm rot="-5400000">
            <a:off x="916967" y="3562133"/>
            <a:ext cx="2493900" cy="299700"/>
          </a:xfrm>
          <a:prstGeom prst="curvedConnector3">
            <a:avLst>
              <a:gd fmla="val 50000" name="adj1"/>
            </a:avLst>
          </a:prstGeom>
          <a:noFill/>
          <a:ln cap="flat" cmpd="sng" w="9525">
            <a:solidFill>
              <a:schemeClr val="lt1"/>
            </a:solidFill>
            <a:prstDash val="solid"/>
            <a:round/>
            <a:headEnd len="sm" w="sm"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39"/>
          <p:cNvSpPr txBox="1"/>
          <p:nvPr>
            <p:ph type="title"/>
          </p:nvPr>
        </p:nvSpPr>
        <p:spPr>
          <a:xfrm>
            <a:off x="354633" y="2428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Partner$ that make it rain!</a:t>
            </a:r>
            <a:endParaRPr/>
          </a:p>
        </p:txBody>
      </p:sp>
      <p:pic>
        <p:nvPicPr>
          <p:cNvPr id="2301" name="Google Shape;2301;p39"/>
          <p:cNvPicPr preferRelativeResize="0"/>
          <p:nvPr/>
        </p:nvPicPr>
        <p:blipFill rotWithShape="1">
          <a:blip r:embed="rId3">
            <a:alphaModFix/>
          </a:blip>
          <a:srcRect b="0" l="0" r="0" t="0"/>
          <a:stretch/>
        </p:blipFill>
        <p:spPr>
          <a:xfrm>
            <a:off x="203200" y="916900"/>
            <a:ext cx="10043766" cy="57378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40"/>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OSF Preprints</a:t>
            </a:r>
            <a:endParaRPr/>
          </a:p>
        </p:txBody>
      </p:sp>
      <p:sp>
        <p:nvSpPr>
          <p:cNvPr id="2308" name="Google Shape;2308;p40"/>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41"/>
          <p:cNvSpPr txBox="1"/>
          <p:nvPr>
            <p:ph type="title"/>
          </p:nvPr>
        </p:nvSpPr>
        <p:spPr>
          <a:xfrm>
            <a:off x="456158" y="279531"/>
            <a:ext cx="151476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OSF Preprints</a:t>
            </a:r>
            <a:endParaRPr/>
          </a:p>
        </p:txBody>
      </p:sp>
      <p:sp>
        <p:nvSpPr>
          <p:cNvPr id="2314" name="Google Shape;2314;p41"/>
          <p:cNvSpPr txBox="1"/>
          <p:nvPr>
            <p:ph idx="1" type="body"/>
          </p:nvPr>
        </p:nvSpPr>
        <p:spPr>
          <a:xfrm>
            <a:off x="353550" y="1243950"/>
            <a:ext cx="10257900" cy="47616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sz="2700"/>
              <a:t>Vision</a:t>
            </a:r>
            <a:endParaRPr sz="2700"/>
          </a:p>
          <a:p>
            <a:pPr indent="0" lvl="0" marL="0" rtl="0" algn="l">
              <a:lnSpc>
                <a:spcPct val="115000"/>
              </a:lnSpc>
              <a:spcBef>
                <a:spcPts val="0"/>
              </a:spcBef>
              <a:spcAft>
                <a:spcPts val="0"/>
              </a:spcAft>
              <a:buClr>
                <a:schemeClr val="dk1"/>
              </a:buClr>
              <a:buSzPts val="1100"/>
              <a:buFont typeface="Arial"/>
              <a:buNone/>
            </a:pPr>
            <a:r>
              <a:rPr i="1" lang="en-US" sz="1400">
                <a:solidFill>
                  <a:schemeClr val="dk1"/>
                </a:solidFill>
                <a:highlight>
                  <a:srgbClr val="FFFFFF"/>
                </a:highlight>
              </a:rPr>
              <a:t>COS built and maintains OSF preprints infrastructure to facilitate new models of scholarly communication across research disciplines and geographic regions, thereby improving accessibility and speed of discovery. The infrastructure currently supports 25 communities operating their own preprint servers, determining their own editorial focus, licensing requirements, subject taxonomy, branding and logos, and moderation and withdrawal policies.</a:t>
            </a:r>
            <a:endParaRPr sz="2700"/>
          </a:p>
          <a:p>
            <a:pPr indent="0" lvl="0" marL="0" rtl="0" algn="l">
              <a:lnSpc>
                <a:spcPct val="115000"/>
              </a:lnSpc>
              <a:spcBef>
                <a:spcPts val="0"/>
              </a:spcBef>
              <a:spcAft>
                <a:spcPts val="0"/>
              </a:spcAft>
              <a:buSzPts val="2400"/>
              <a:buNone/>
            </a:pPr>
            <a:r>
              <a:rPr lang="en-US" sz="2700"/>
              <a:t>Launch</a:t>
            </a:r>
            <a:endParaRPr sz="2700"/>
          </a:p>
          <a:p>
            <a:pPr indent="0" lvl="0" marL="0" rtl="0" algn="l">
              <a:lnSpc>
                <a:spcPct val="115000"/>
              </a:lnSpc>
              <a:spcBef>
                <a:spcPts val="1600"/>
              </a:spcBef>
              <a:spcAft>
                <a:spcPts val="0"/>
              </a:spcAft>
              <a:buSzPts val="2400"/>
              <a:buNone/>
            </a:pPr>
            <a:r>
              <a:rPr lang="en-US" sz="1400"/>
              <a:t>Fees start in 2020, with 62% subsidized by COS, now 70% subsidized</a:t>
            </a:r>
            <a:endParaRPr sz="1400"/>
          </a:p>
          <a:p>
            <a:pPr indent="0" lvl="0" marL="0" rtl="0" algn="l">
              <a:lnSpc>
                <a:spcPct val="115000"/>
              </a:lnSpc>
              <a:spcBef>
                <a:spcPts val="1600"/>
              </a:spcBef>
              <a:spcAft>
                <a:spcPts val="0"/>
              </a:spcAft>
              <a:buClr>
                <a:schemeClr val="dk1"/>
              </a:buClr>
              <a:buSzPts val="1100"/>
              <a:buFont typeface="Arial"/>
              <a:buNone/>
            </a:pPr>
            <a:r>
              <a:rPr i="1" lang="en-US" sz="1400">
                <a:solidFill>
                  <a:schemeClr val="dk1"/>
                </a:solidFill>
                <a:highlight>
                  <a:srgbClr val="FFFFFF"/>
                </a:highlight>
              </a:rPr>
              <a:t>Of the 25 community-run preprint servers, 16 will pay or have paid their fees in 2020 resulting in $41,943 in fee-for-service revenue, three services requested an extension until end of 2020, two services are unsure at this time, and four moved off of the platform. 2021 preprint service fees have already been provided to the community preprint services, with COS supporting 73% of the total cost of $225,923 and the 22 current services paying fees totaling $61,975 to support the other 27% of the cost.</a:t>
            </a:r>
            <a:endParaRPr b="1" i="1" sz="1400">
              <a:solidFill>
                <a:schemeClr val="dk1"/>
              </a:solidFill>
              <a:highlight>
                <a:srgbClr val="FFFFFF"/>
              </a:highlight>
            </a:endParaRPr>
          </a:p>
          <a:p>
            <a:pPr indent="0" lvl="0" marL="0" rtl="0" algn="l">
              <a:lnSpc>
                <a:spcPct val="115000"/>
              </a:lnSpc>
              <a:spcBef>
                <a:spcPts val="0"/>
              </a:spcBef>
              <a:spcAft>
                <a:spcPts val="1600"/>
              </a:spcAft>
              <a:buSzPts val="2400"/>
              <a:buNone/>
            </a:pPr>
            <a:r>
              <a:t/>
            </a:r>
            <a:endParaRPr sz="1100"/>
          </a:p>
        </p:txBody>
      </p:sp>
      <p:pic>
        <p:nvPicPr>
          <p:cNvPr id="2315" name="Google Shape;2315;p41"/>
          <p:cNvPicPr preferRelativeResize="0"/>
          <p:nvPr/>
        </p:nvPicPr>
        <p:blipFill rotWithShape="1">
          <a:blip r:embed="rId3">
            <a:alphaModFix/>
          </a:blip>
          <a:srcRect b="0" l="0" r="0" t="0"/>
          <a:stretch/>
        </p:blipFill>
        <p:spPr>
          <a:xfrm>
            <a:off x="4995005" y="5197775"/>
            <a:ext cx="6976350" cy="17806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42"/>
          <p:cNvSpPr txBox="1"/>
          <p:nvPr>
            <p:ph type="title"/>
          </p:nvPr>
        </p:nvSpPr>
        <p:spPr>
          <a:xfrm>
            <a:off x="415600" y="245467"/>
            <a:ext cx="113607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Clr>
                <a:schemeClr val="dk1"/>
              </a:buClr>
              <a:buSzPct val="40539"/>
              <a:buFont typeface="Arial"/>
              <a:buNone/>
            </a:pPr>
            <a:r>
              <a:rPr lang="en-US"/>
              <a:t>Partner$ that make it rain!</a:t>
            </a:r>
            <a:endParaRPr/>
          </a:p>
          <a:p>
            <a:pPr indent="0" lvl="0" marL="0" rtl="0" algn="l">
              <a:lnSpc>
                <a:spcPct val="100000"/>
              </a:lnSpc>
              <a:spcBef>
                <a:spcPts val="0"/>
              </a:spcBef>
              <a:spcAft>
                <a:spcPts val="0"/>
              </a:spcAft>
              <a:buSzPct val="111111"/>
              <a:buNone/>
            </a:pPr>
            <a:r>
              <a:t/>
            </a:r>
            <a:endParaRPr/>
          </a:p>
        </p:txBody>
      </p:sp>
      <p:pic>
        <p:nvPicPr>
          <p:cNvPr id="2321" name="Google Shape;2321;p42"/>
          <p:cNvPicPr preferRelativeResize="0"/>
          <p:nvPr/>
        </p:nvPicPr>
        <p:blipFill rotWithShape="1">
          <a:blip r:embed="rId3">
            <a:alphaModFix/>
          </a:blip>
          <a:srcRect b="0" l="0" r="0" t="0"/>
          <a:stretch/>
        </p:blipFill>
        <p:spPr>
          <a:xfrm>
            <a:off x="203200" y="1212267"/>
            <a:ext cx="10349404" cy="5442533"/>
          </a:xfrm>
          <a:prstGeom prst="rect">
            <a:avLst/>
          </a:prstGeom>
          <a:noFill/>
          <a:ln>
            <a:noFill/>
          </a:ln>
        </p:spPr>
      </p:pic>
      <p:pic>
        <p:nvPicPr>
          <p:cNvPr id="2322" name="Google Shape;2322;p42"/>
          <p:cNvPicPr preferRelativeResize="0"/>
          <p:nvPr/>
        </p:nvPicPr>
        <p:blipFill rotWithShape="1">
          <a:blip r:embed="rId4">
            <a:alphaModFix/>
          </a:blip>
          <a:srcRect b="0" l="0" r="0" t="0"/>
          <a:stretch/>
        </p:blipFill>
        <p:spPr>
          <a:xfrm>
            <a:off x="0" y="1833222"/>
            <a:ext cx="12192005" cy="48994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2"/>
                                        </p:tgtEl>
                                        <p:attrNameLst>
                                          <p:attrName>style.visibility</p:attrName>
                                        </p:attrNameLst>
                                      </p:cBhvr>
                                      <p:to>
                                        <p:strVal val="visible"/>
                                      </p:to>
                                    </p:set>
                                    <p:animEffect filter="fade" transition="in">
                                      <p:cBhvr>
                                        <p:cTn dur="1000"/>
                                        <p:tgtEl>
                                          <p:spTgt spid="2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43"/>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Interoperability with OSF</a:t>
            </a:r>
            <a:endParaRPr/>
          </a:p>
        </p:txBody>
      </p:sp>
      <p:sp>
        <p:nvSpPr>
          <p:cNvPr id="2329" name="Google Shape;2329;p43"/>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ge77a3e67f9_0_63"/>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Earned Revenue Model</a:t>
            </a:r>
            <a:endParaRPr/>
          </a:p>
        </p:txBody>
      </p:sp>
      <p:sp>
        <p:nvSpPr>
          <p:cNvPr id="1584" name="Google Shape;1584;ge77a3e67f9_0_63"/>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3" name="Shape 2333"/>
        <p:cNvGrpSpPr/>
        <p:nvPr/>
      </p:nvGrpSpPr>
      <p:grpSpPr>
        <a:xfrm>
          <a:off x="0" y="0"/>
          <a:ext cx="0" cy="0"/>
          <a:chOff x="0" y="0"/>
          <a:chExt cx="0" cy="0"/>
        </a:xfrm>
      </p:grpSpPr>
      <p:sp>
        <p:nvSpPr>
          <p:cNvPr id="2334" name="Google Shape;2334;p44"/>
          <p:cNvSpPr/>
          <p:nvPr/>
        </p:nvSpPr>
        <p:spPr>
          <a:xfrm>
            <a:off x="880320" y="6142680"/>
            <a:ext cx="11310300" cy="7308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44"/>
          <p:cNvSpPr/>
          <p:nvPr/>
        </p:nvSpPr>
        <p:spPr>
          <a:xfrm>
            <a:off x="1027200" y="6069600"/>
            <a:ext cx="11163852" cy="378"/>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2336" name="Google Shape;2336;p44"/>
          <p:cNvSpPr/>
          <p:nvPr/>
        </p:nvSpPr>
        <p:spPr>
          <a:xfrm>
            <a:off x="1263360" y="5967000"/>
            <a:ext cx="10927656" cy="16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2337" name="Google Shape;2337;p44"/>
          <p:cNvSpPr/>
          <p:nvPr/>
        </p:nvSpPr>
        <p:spPr>
          <a:xfrm rot="5400000">
            <a:off x="-2946060" y="2951460"/>
            <a:ext cx="6869400" cy="9744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44"/>
          <p:cNvSpPr/>
          <p:nvPr/>
        </p:nvSpPr>
        <p:spPr>
          <a:xfrm flipH="1" rot="10800000">
            <a:off x="1079520" y="6051960"/>
            <a:ext cx="486" cy="6065280"/>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2339" name="Google Shape;2339;p44"/>
          <p:cNvSpPr/>
          <p:nvPr/>
        </p:nvSpPr>
        <p:spPr>
          <a:xfrm flipH="1" rot="10800000">
            <a:off x="1252800" y="5983920"/>
            <a:ext cx="486" cy="5983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2340" name="Google Shape;2340;p44"/>
          <p:cNvSpPr/>
          <p:nvPr/>
        </p:nvSpPr>
        <p:spPr>
          <a:xfrm>
            <a:off x="1540800" y="13518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2341" name="Google Shape;2341;p44"/>
          <p:cNvSpPr/>
          <p:nvPr/>
        </p:nvSpPr>
        <p:spPr>
          <a:xfrm>
            <a:off x="1183675" y="1662475"/>
            <a:ext cx="10695000" cy="44802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sp>
        <p:nvSpPr>
          <p:cNvPr id="2342" name="Google Shape;2342;p44"/>
          <p:cNvSpPr/>
          <p:nvPr/>
        </p:nvSpPr>
        <p:spPr>
          <a:xfrm>
            <a:off x="2526632" y="143703"/>
            <a:ext cx="7783500" cy="1052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70C0"/>
                </a:solidFill>
                <a:latin typeface="Arial"/>
                <a:ea typeface="Arial"/>
                <a:cs typeface="Arial"/>
                <a:sym typeface="Arial"/>
              </a:rPr>
              <a:t>Integrators and Interoperability</a:t>
            </a:r>
            <a:endParaRPr b="0" i="0" sz="4400" u="none" cap="none" strike="noStrike">
              <a:solidFill>
                <a:srgbClr val="0070C0"/>
              </a:solidFill>
              <a:latin typeface="Cambria"/>
              <a:ea typeface="Cambria"/>
              <a:cs typeface="Cambria"/>
              <a:sym typeface="Cambria"/>
            </a:endParaRPr>
          </a:p>
        </p:txBody>
      </p:sp>
      <p:sp>
        <p:nvSpPr>
          <p:cNvPr id="2343" name="Google Shape;2343;p44"/>
          <p:cNvSpPr txBox="1"/>
          <p:nvPr/>
        </p:nvSpPr>
        <p:spPr>
          <a:xfrm>
            <a:off x="1183675" y="1247754"/>
            <a:ext cx="107631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Open Sans"/>
                <a:ea typeface="Open Sans"/>
                <a:cs typeface="Open Sans"/>
                <a:sym typeface="Open Sans"/>
              </a:rPr>
              <a:t>OSF maintains a free and </a:t>
            </a:r>
            <a:r>
              <a:rPr b="1" i="1" lang="en-US" sz="2000" u="none" cap="none" strike="noStrike">
                <a:solidFill>
                  <a:srgbClr val="000000"/>
                </a:solidFill>
                <a:latin typeface="Open Sans"/>
                <a:ea typeface="Open Sans"/>
                <a:cs typeface="Open Sans"/>
                <a:sym typeface="Open Sans"/>
              </a:rPr>
              <a:t>open API, an Application Programming Interface,</a:t>
            </a:r>
            <a:r>
              <a:rPr b="0" i="1" lang="en-US" sz="2000" u="none" cap="none" strike="noStrike">
                <a:solidFill>
                  <a:srgbClr val="000000"/>
                </a:solidFill>
                <a:latin typeface="Open Sans"/>
                <a:ea typeface="Open Sans"/>
                <a:cs typeface="Open Sans"/>
                <a:sym typeface="Open Sans"/>
              </a:rPr>
              <a:t> that can be used to extend OSF capabilities into other custom software development projects.</a:t>
            </a:r>
            <a:endParaRPr b="0" i="0" sz="1400" u="none" cap="none" strike="noStrike">
              <a:solidFill>
                <a:srgbClr val="000000"/>
              </a:solidFill>
              <a:latin typeface="Arial"/>
              <a:ea typeface="Arial"/>
              <a:cs typeface="Arial"/>
              <a:sym typeface="Arial"/>
            </a:endParaRPr>
          </a:p>
        </p:txBody>
      </p:sp>
      <p:sp>
        <p:nvSpPr>
          <p:cNvPr id="2344" name="Google Shape;2344;p44"/>
          <p:cNvSpPr txBox="1"/>
          <p:nvPr/>
        </p:nvSpPr>
        <p:spPr>
          <a:xfrm>
            <a:off x="4358944" y="5607932"/>
            <a:ext cx="4344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https://www.cos.io/communities/software-developers</a:t>
            </a:r>
            <a:endParaRPr b="0" i="0" sz="1400" u="none" cap="none" strike="noStrike">
              <a:solidFill>
                <a:srgbClr val="000000"/>
              </a:solidFill>
              <a:latin typeface="Arial"/>
              <a:ea typeface="Arial"/>
              <a:cs typeface="Arial"/>
              <a:sym typeface="Arial"/>
            </a:endParaRPr>
          </a:p>
        </p:txBody>
      </p:sp>
      <p:pic>
        <p:nvPicPr>
          <p:cNvPr descr="Monitor with solid fill" id="2345" name="Google Shape;2345;p44"/>
          <p:cNvPicPr preferRelativeResize="0"/>
          <p:nvPr/>
        </p:nvPicPr>
        <p:blipFill rotWithShape="1">
          <a:blip r:embed="rId4">
            <a:alphaModFix/>
          </a:blip>
          <a:srcRect b="0" l="0" r="0" t="0"/>
          <a:stretch/>
        </p:blipFill>
        <p:spPr>
          <a:xfrm>
            <a:off x="9852924" y="3490362"/>
            <a:ext cx="914400" cy="914400"/>
          </a:xfrm>
          <a:prstGeom prst="rect">
            <a:avLst/>
          </a:prstGeom>
          <a:noFill/>
          <a:ln>
            <a:noFill/>
          </a:ln>
        </p:spPr>
      </p:pic>
      <p:pic>
        <p:nvPicPr>
          <p:cNvPr descr="Laptop with solid fill" id="2346" name="Google Shape;2346;p44"/>
          <p:cNvPicPr preferRelativeResize="0"/>
          <p:nvPr/>
        </p:nvPicPr>
        <p:blipFill rotWithShape="1">
          <a:blip r:embed="rId5">
            <a:alphaModFix/>
          </a:blip>
          <a:srcRect b="0" l="0" r="0" t="0"/>
          <a:stretch/>
        </p:blipFill>
        <p:spPr>
          <a:xfrm>
            <a:off x="6092946" y="4236330"/>
            <a:ext cx="914400" cy="914400"/>
          </a:xfrm>
          <a:prstGeom prst="rect">
            <a:avLst/>
          </a:prstGeom>
          <a:noFill/>
          <a:ln>
            <a:noFill/>
          </a:ln>
        </p:spPr>
      </p:pic>
      <p:pic>
        <p:nvPicPr>
          <p:cNvPr descr="Computer with solid fill" id="2347" name="Google Shape;2347;p44"/>
          <p:cNvPicPr preferRelativeResize="0"/>
          <p:nvPr/>
        </p:nvPicPr>
        <p:blipFill rotWithShape="1">
          <a:blip r:embed="rId6">
            <a:alphaModFix/>
          </a:blip>
          <a:srcRect b="0" l="0" r="0" t="0"/>
          <a:stretch/>
        </p:blipFill>
        <p:spPr>
          <a:xfrm>
            <a:off x="2310965" y="3504120"/>
            <a:ext cx="914400" cy="914400"/>
          </a:xfrm>
          <a:prstGeom prst="rect">
            <a:avLst/>
          </a:prstGeom>
          <a:noFill/>
          <a:ln>
            <a:noFill/>
          </a:ln>
        </p:spPr>
      </p:pic>
      <p:sp>
        <p:nvSpPr>
          <p:cNvPr id="2348" name="Google Shape;2348;p44"/>
          <p:cNvSpPr txBox="1"/>
          <p:nvPr/>
        </p:nvSpPr>
        <p:spPr>
          <a:xfrm>
            <a:off x="1852397" y="2046209"/>
            <a:ext cx="8802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Open Sans"/>
                <a:ea typeface="Open Sans"/>
                <a:cs typeface="Open Sans"/>
                <a:sym typeface="Open Sans"/>
              </a:rPr>
              <a:t>APIs enable different systems to “talk” to one another, exchanging information that would be otherwise inaccessible.</a:t>
            </a:r>
            <a:endParaRPr b="0" i="0" sz="1400" u="none" cap="none" strike="noStrike">
              <a:solidFill>
                <a:srgbClr val="000000"/>
              </a:solidFill>
              <a:latin typeface="Arial"/>
              <a:ea typeface="Arial"/>
              <a:cs typeface="Arial"/>
              <a:sym typeface="Arial"/>
            </a:endParaRPr>
          </a:p>
        </p:txBody>
      </p:sp>
      <p:cxnSp>
        <p:nvCxnSpPr>
          <p:cNvPr id="2349" name="Google Shape;2349;p44"/>
          <p:cNvCxnSpPr/>
          <p:nvPr/>
        </p:nvCxnSpPr>
        <p:spPr>
          <a:xfrm>
            <a:off x="3379304" y="4134677"/>
            <a:ext cx="2544300" cy="729000"/>
          </a:xfrm>
          <a:prstGeom prst="straightConnector1">
            <a:avLst/>
          </a:prstGeom>
          <a:noFill/>
          <a:ln cap="flat" cmpd="sng" w="38100">
            <a:solidFill>
              <a:srgbClr val="3E6EC2"/>
            </a:solidFill>
            <a:prstDash val="solid"/>
            <a:round/>
            <a:headEnd len="sm" w="sm" type="none"/>
            <a:tailEnd len="med" w="med" type="triangle"/>
          </a:ln>
        </p:spPr>
      </p:cxnSp>
      <p:cxnSp>
        <p:nvCxnSpPr>
          <p:cNvPr id="2350" name="Google Shape;2350;p44"/>
          <p:cNvCxnSpPr/>
          <p:nvPr/>
        </p:nvCxnSpPr>
        <p:spPr>
          <a:xfrm rot="10800000">
            <a:off x="3506797" y="3902486"/>
            <a:ext cx="2451000" cy="721800"/>
          </a:xfrm>
          <a:prstGeom prst="straightConnector1">
            <a:avLst/>
          </a:prstGeom>
          <a:noFill/>
          <a:ln cap="flat" cmpd="sng" w="38100">
            <a:solidFill>
              <a:srgbClr val="3E6EC2"/>
            </a:solidFill>
            <a:prstDash val="solid"/>
            <a:round/>
            <a:headEnd len="sm" w="sm" type="none"/>
            <a:tailEnd len="med" w="med" type="triangle"/>
          </a:ln>
        </p:spPr>
      </p:cxnSp>
      <p:cxnSp>
        <p:nvCxnSpPr>
          <p:cNvPr id="2351" name="Google Shape;2351;p44"/>
          <p:cNvCxnSpPr>
            <a:endCxn id="2345" idx="1"/>
          </p:cNvCxnSpPr>
          <p:nvPr/>
        </p:nvCxnSpPr>
        <p:spPr>
          <a:xfrm flipH="1" rot="10800000">
            <a:off x="7087224" y="3947562"/>
            <a:ext cx="2765700" cy="746100"/>
          </a:xfrm>
          <a:prstGeom prst="straightConnector1">
            <a:avLst/>
          </a:prstGeom>
          <a:noFill/>
          <a:ln cap="flat" cmpd="sng" w="38100">
            <a:solidFill>
              <a:srgbClr val="3E6EC2"/>
            </a:solidFill>
            <a:prstDash val="solid"/>
            <a:round/>
            <a:headEnd len="sm" w="sm" type="none"/>
            <a:tailEnd len="med" w="med" type="triangle"/>
          </a:ln>
        </p:spPr>
      </p:cxnSp>
      <p:cxnSp>
        <p:nvCxnSpPr>
          <p:cNvPr id="2352" name="Google Shape;2352;p44"/>
          <p:cNvCxnSpPr/>
          <p:nvPr/>
        </p:nvCxnSpPr>
        <p:spPr>
          <a:xfrm rot="10800000">
            <a:off x="3582602" y="3717877"/>
            <a:ext cx="6125700" cy="67800"/>
          </a:xfrm>
          <a:prstGeom prst="straightConnector1">
            <a:avLst/>
          </a:prstGeom>
          <a:noFill/>
          <a:ln cap="flat" cmpd="sng" w="38100">
            <a:solidFill>
              <a:srgbClr val="3E6EC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2"/>
                                        </p:tgtEl>
                                        <p:attrNameLst>
                                          <p:attrName>style.visibility</p:attrName>
                                        </p:attrNameLst>
                                      </p:cBhvr>
                                      <p:to>
                                        <p:strVal val="visible"/>
                                      </p:to>
                                    </p:set>
                                    <p:animEffect filter="fade" transition="in">
                                      <p:cBhvr>
                                        <p:cTn dur="500"/>
                                        <p:tgtEl>
                                          <p:spTgt spid="2352"/>
                                        </p:tgtEl>
                                      </p:cBhvr>
                                    </p:animEffect>
                                  </p:childTnLst>
                                </p:cTn>
                              </p:par>
                              <p:par>
                                <p:cTn fill="hold" nodeType="withEffect" presetClass="entr" presetID="10" presetSubtype="0">
                                  <p:stCondLst>
                                    <p:cond delay="0"/>
                                  </p:stCondLst>
                                  <p:childTnLst>
                                    <p:set>
                                      <p:cBhvr>
                                        <p:cTn dur="1" fill="hold">
                                          <p:stCondLst>
                                            <p:cond delay="0"/>
                                          </p:stCondLst>
                                        </p:cTn>
                                        <p:tgtEl>
                                          <p:spTgt spid="2351"/>
                                        </p:tgtEl>
                                        <p:attrNameLst>
                                          <p:attrName>style.visibility</p:attrName>
                                        </p:attrNameLst>
                                      </p:cBhvr>
                                      <p:to>
                                        <p:strVal val="visible"/>
                                      </p:to>
                                    </p:set>
                                    <p:animEffect filter="fade" transition="in">
                                      <p:cBhvr>
                                        <p:cTn dur="500"/>
                                        <p:tgtEl>
                                          <p:spTgt spid="2351"/>
                                        </p:tgtEl>
                                      </p:cBhvr>
                                    </p:animEffect>
                                  </p:childTnLst>
                                </p:cTn>
                              </p:par>
                              <p:par>
                                <p:cTn fill="hold" nodeType="withEffect" presetClass="entr" presetID="10" presetSubtype="0">
                                  <p:stCondLst>
                                    <p:cond delay="0"/>
                                  </p:stCondLst>
                                  <p:childTnLst>
                                    <p:set>
                                      <p:cBhvr>
                                        <p:cTn dur="1" fill="hold">
                                          <p:stCondLst>
                                            <p:cond delay="0"/>
                                          </p:stCondLst>
                                        </p:cTn>
                                        <p:tgtEl>
                                          <p:spTgt spid="2350"/>
                                        </p:tgtEl>
                                        <p:attrNameLst>
                                          <p:attrName>style.visibility</p:attrName>
                                        </p:attrNameLst>
                                      </p:cBhvr>
                                      <p:to>
                                        <p:strVal val="visible"/>
                                      </p:to>
                                    </p:set>
                                    <p:animEffect filter="fade" transition="in">
                                      <p:cBhvr>
                                        <p:cTn dur="500"/>
                                        <p:tgtEl>
                                          <p:spTgt spid="2350"/>
                                        </p:tgtEl>
                                      </p:cBhvr>
                                    </p:animEffect>
                                  </p:childTnLst>
                                </p:cTn>
                              </p:par>
                              <p:par>
                                <p:cTn fill="hold" nodeType="withEffect" presetClass="entr" presetID="10" presetSubtype="0">
                                  <p:stCondLst>
                                    <p:cond delay="0"/>
                                  </p:stCondLst>
                                  <p:childTnLst>
                                    <p:set>
                                      <p:cBhvr>
                                        <p:cTn dur="1" fill="hold">
                                          <p:stCondLst>
                                            <p:cond delay="0"/>
                                          </p:stCondLst>
                                        </p:cTn>
                                        <p:tgtEl>
                                          <p:spTgt spid="2349"/>
                                        </p:tgtEl>
                                        <p:attrNameLst>
                                          <p:attrName>style.visibility</p:attrName>
                                        </p:attrNameLst>
                                      </p:cBhvr>
                                      <p:to>
                                        <p:strVal val="visible"/>
                                      </p:to>
                                    </p:set>
                                    <p:animEffect filter="fade" transition="in">
                                      <p:cBhvr>
                                        <p:cTn dur="500"/>
                                        <p:tgtEl>
                                          <p:spTgt spid="2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45"/>
          <p:cNvSpPr/>
          <p:nvPr/>
        </p:nvSpPr>
        <p:spPr>
          <a:xfrm>
            <a:off x="880320" y="6142680"/>
            <a:ext cx="11310300" cy="7308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45"/>
          <p:cNvSpPr/>
          <p:nvPr/>
        </p:nvSpPr>
        <p:spPr>
          <a:xfrm>
            <a:off x="1027200" y="6069600"/>
            <a:ext cx="11163852" cy="378"/>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2359" name="Google Shape;2359;p45"/>
          <p:cNvSpPr/>
          <p:nvPr/>
        </p:nvSpPr>
        <p:spPr>
          <a:xfrm>
            <a:off x="1263360" y="5967000"/>
            <a:ext cx="10927656" cy="16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2360" name="Google Shape;2360;p45"/>
          <p:cNvSpPr/>
          <p:nvPr/>
        </p:nvSpPr>
        <p:spPr>
          <a:xfrm rot="5400000">
            <a:off x="-2946060" y="2951460"/>
            <a:ext cx="6869400" cy="9744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45"/>
          <p:cNvSpPr/>
          <p:nvPr/>
        </p:nvSpPr>
        <p:spPr>
          <a:xfrm flipH="1" rot="10800000">
            <a:off x="1079520" y="6051960"/>
            <a:ext cx="486" cy="6065280"/>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2362" name="Google Shape;2362;p45"/>
          <p:cNvSpPr/>
          <p:nvPr/>
        </p:nvSpPr>
        <p:spPr>
          <a:xfrm flipH="1" rot="10800000">
            <a:off x="1252800" y="5983920"/>
            <a:ext cx="486" cy="5983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2363" name="Google Shape;2363;p45"/>
          <p:cNvSpPr/>
          <p:nvPr/>
        </p:nvSpPr>
        <p:spPr>
          <a:xfrm>
            <a:off x="1540800" y="13518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2364" name="Google Shape;2364;p45"/>
          <p:cNvSpPr/>
          <p:nvPr/>
        </p:nvSpPr>
        <p:spPr>
          <a:xfrm>
            <a:off x="1183675" y="1662475"/>
            <a:ext cx="10695000" cy="44802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sp>
        <p:nvSpPr>
          <p:cNvPr id="2365" name="Google Shape;2365;p45"/>
          <p:cNvSpPr/>
          <p:nvPr/>
        </p:nvSpPr>
        <p:spPr>
          <a:xfrm>
            <a:off x="2526632" y="143703"/>
            <a:ext cx="7783500" cy="1052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70C0"/>
                </a:solidFill>
                <a:latin typeface="Arial"/>
                <a:ea typeface="Arial"/>
                <a:cs typeface="Arial"/>
                <a:sym typeface="Arial"/>
              </a:rPr>
              <a:t>Integrators and Interoperability</a:t>
            </a:r>
            <a:endParaRPr b="0" i="0" sz="4400" u="none" cap="none" strike="noStrike">
              <a:solidFill>
                <a:srgbClr val="0070C0"/>
              </a:solidFill>
              <a:latin typeface="Cambria"/>
              <a:ea typeface="Cambria"/>
              <a:cs typeface="Cambria"/>
              <a:sym typeface="Cambria"/>
            </a:endParaRPr>
          </a:p>
        </p:txBody>
      </p:sp>
      <p:sp>
        <p:nvSpPr>
          <p:cNvPr id="2366" name="Google Shape;2366;p45"/>
          <p:cNvSpPr txBox="1"/>
          <p:nvPr/>
        </p:nvSpPr>
        <p:spPr>
          <a:xfrm>
            <a:off x="1183670" y="1424995"/>
            <a:ext cx="11307900" cy="708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We want to enable any tool to connect with OSF users and features.</a:t>
            </a:r>
            <a:br>
              <a:rPr b="0" i="1" lang="en-US" sz="2000" u="none" cap="none" strike="noStrike">
                <a:solidFill>
                  <a:srgbClr val="000000"/>
                </a:solidFill>
                <a:latin typeface="Arial"/>
                <a:ea typeface="Arial"/>
                <a:cs typeface="Arial"/>
                <a:sym typeface="Arial"/>
              </a:rPr>
            </a:br>
            <a:r>
              <a:rPr b="0" i="1" lang="en-US" sz="2000" u="none" cap="none" strike="noStrike">
                <a:solidFill>
                  <a:srgbClr val="000000"/>
                </a:solidFill>
                <a:latin typeface="Arial"/>
                <a:ea typeface="Arial"/>
                <a:cs typeface="Arial"/>
                <a:sym typeface="Arial"/>
              </a:rPr>
              <a:t>For example…</a:t>
            </a:r>
            <a:endParaRPr b="0" i="0" sz="1400" u="none" cap="none" strike="noStrike">
              <a:solidFill>
                <a:srgbClr val="000000"/>
              </a:solidFill>
              <a:latin typeface="Arial"/>
              <a:ea typeface="Arial"/>
              <a:cs typeface="Arial"/>
              <a:sym typeface="Arial"/>
            </a:endParaRPr>
          </a:p>
        </p:txBody>
      </p:sp>
      <p:sp>
        <p:nvSpPr>
          <p:cNvPr id="2367" name="Google Shape;2367;p45"/>
          <p:cNvSpPr txBox="1"/>
          <p:nvPr/>
        </p:nvSpPr>
        <p:spPr>
          <a:xfrm>
            <a:off x="1520549" y="2552623"/>
            <a:ext cx="10358100" cy="2955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2400"/>
              <a:buFont typeface="Arial"/>
              <a:buChar char="•"/>
            </a:pPr>
            <a:r>
              <a:rPr b="0" i="0" lang="en-US" sz="2400" u="sng" cap="none" strike="noStrike">
                <a:solidFill>
                  <a:srgbClr val="000000"/>
                </a:solidFill>
                <a:latin typeface="Arial"/>
                <a:ea typeface="Arial"/>
                <a:cs typeface="Arial"/>
                <a:sym typeface="Arial"/>
                <a:hlinkClick r:id="rId3">
                  <a:extLst>
                    <a:ext uri="{A12FA001-AC4F-418D-AE19-62706E023703}">
                      <ahyp:hlinkClr val="tx"/>
                    </a:ext>
                  </a:extLst>
                </a:hlinkClick>
              </a:rPr>
              <a:t>osfclient</a:t>
            </a:r>
            <a:r>
              <a:rPr b="0" i="0" lang="en-US" sz="2400" u="none" cap="none" strike="noStrike">
                <a:solidFill>
                  <a:srgbClr val="000000"/>
                </a:solidFill>
                <a:latin typeface="Arial"/>
                <a:ea typeface="Arial"/>
                <a:cs typeface="Arial"/>
                <a:sym typeface="Arial"/>
              </a:rPr>
              <a:t> – </a:t>
            </a:r>
            <a:r>
              <a:rPr b="0" i="0" lang="en-US" sz="2000" u="none" cap="none" strike="noStrike">
                <a:solidFill>
                  <a:srgbClr val="000000"/>
                </a:solidFill>
                <a:latin typeface="Arial"/>
                <a:ea typeface="Arial"/>
                <a:cs typeface="Arial"/>
                <a:sym typeface="Arial"/>
              </a:rPr>
              <a:t>Command-line client for uploading and downloading files to and from OSF</a:t>
            </a:r>
            <a:endParaRPr b="0" i="0" sz="1400" u="none" cap="none" strike="noStrike">
              <a:solidFill>
                <a:srgbClr val="000000"/>
              </a:solidFill>
              <a:latin typeface="Arial"/>
              <a:ea typeface="Arial"/>
              <a:cs typeface="Arial"/>
              <a:sym typeface="Arial"/>
            </a:endParaRPr>
          </a:p>
          <a:p>
            <a:pPr indent="-234950" lvl="0" marL="28575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sng" cap="none" strike="noStrike">
                <a:solidFill>
                  <a:srgbClr val="000000"/>
                </a:solidFill>
                <a:latin typeface="Arial"/>
                <a:ea typeface="Arial"/>
                <a:cs typeface="Arial"/>
                <a:sym typeface="Arial"/>
                <a:hlinkClick r:id="rId4">
                  <a:extLst>
                    <a:ext uri="{A12FA001-AC4F-418D-AE19-62706E023703}">
                      <ahyp:hlinkClr val="tx"/>
                    </a:ext>
                  </a:extLst>
                </a:hlinkClick>
              </a:rPr>
              <a:t>osfr</a:t>
            </a:r>
            <a:r>
              <a:rPr b="0" i="0" lang="en-US" sz="2400" u="none" cap="none" strike="noStrike">
                <a:solidFill>
                  <a:srgbClr val="000000"/>
                </a:solidFill>
                <a:latin typeface="Arial"/>
                <a:ea typeface="Arial"/>
                <a:cs typeface="Arial"/>
                <a:sym typeface="Arial"/>
              </a:rPr>
              <a:t> – </a:t>
            </a:r>
            <a:r>
              <a:rPr b="0" i="0" lang="en-US" sz="2000" u="none" cap="none" strike="noStrike">
                <a:solidFill>
                  <a:srgbClr val="000000"/>
                </a:solidFill>
                <a:latin typeface="Arial"/>
                <a:ea typeface="Arial"/>
                <a:cs typeface="Arial"/>
                <a:sym typeface="Arial"/>
              </a:rPr>
              <a:t>R interface to the OSF</a:t>
            </a:r>
            <a:endParaRPr b="0" i="0" sz="1400" u="none" cap="none" strike="noStrike">
              <a:solidFill>
                <a:srgbClr val="000000"/>
              </a:solidFill>
              <a:latin typeface="Arial"/>
              <a:ea typeface="Arial"/>
              <a:cs typeface="Arial"/>
              <a:sym typeface="Arial"/>
            </a:endParaRPr>
          </a:p>
          <a:p>
            <a:pPr indent="-234950" lvl="0" marL="28575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sng" cap="none" strike="noStrike">
                <a:solidFill>
                  <a:srgbClr val="000000"/>
                </a:solidFill>
                <a:latin typeface="Arial"/>
                <a:ea typeface="Arial"/>
                <a:cs typeface="Arial"/>
                <a:sym typeface="Arial"/>
                <a:hlinkClick r:id="rId5">
                  <a:extLst>
                    <a:ext uri="{A12FA001-AC4F-418D-AE19-62706E023703}">
                      <ahyp:hlinkClr val="tx"/>
                    </a:ext>
                  </a:extLst>
                </a:hlinkClick>
              </a:rPr>
              <a:t>PresQT</a:t>
            </a:r>
            <a:r>
              <a:rPr b="0" i="0" lang="en-US" sz="2400" u="none" cap="none" strike="noStrike">
                <a:solidFill>
                  <a:srgbClr val="000000"/>
                </a:solidFill>
                <a:latin typeface="Arial"/>
                <a:ea typeface="Arial"/>
                <a:cs typeface="Arial"/>
                <a:sym typeface="Arial"/>
              </a:rPr>
              <a:t> – </a:t>
            </a:r>
            <a:r>
              <a:rPr b="0" i="0" lang="en-US" sz="2000" u="none" cap="none" strike="noStrike">
                <a:solidFill>
                  <a:srgbClr val="000000"/>
                </a:solidFill>
                <a:latin typeface="Arial"/>
                <a:ea typeface="Arial"/>
                <a:cs typeface="Arial"/>
                <a:sym typeface="Arial"/>
              </a:rPr>
              <a:t>An </a:t>
            </a:r>
            <a:r>
              <a:rPr b="0" i="0" lang="en-US" sz="2000" u="sng" cap="none" strike="noStrike">
                <a:solidFill>
                  <a:srgbClr val="0DA3E2"/>
                </a:solidFill>
                <a:latin typeface="Arial"/>
                <a:ea typeface="Arial"/>
                <a:cs typeface="Arial"/>
                <a:sym typeface="Arial"/>
                <a:hlinkClick r:id="rId6">
                  <a:extLst>
                    <a:ext uri="{A12FA001-AC4F-418D-AE19-62706E023703}">
                      <ahyp:hlinkClr val="tx"/>
                    </a:ext>
                  </a:extLst>
                </a:hlinkClick>
              </a:rPr>
              <a:t>open-source tool suite with RESTful services</a:t>
            </a:r>
            <a:r>
              <a:rPr b="0" i="0" lang="en-US" sz="2000" u="none" cap="none" strike="noStrike">
                <a:solidFill>
                  <a:srgbClr val="000000"/>
                </a:solidFill>
                <a:latin typeface="Arial"/>
                <a:ea typeface="Arial"/>
                <a:cs typeface="Arial"/>
                <a:sym typeface="Arial"/>
              </a:rPr>
              <a:t> to improve preservation and re-use of research data and software</a:t>
            </a:r>
            <a:endParaRPr b="0" i="0" sz="1400" u="none" cap="none" strike="noStrike">
              <a:solidFill>
                <a:srgbClr val="000000"/>
              </a:solidFill>
              <a:latin typeface="Arial"/>
              <a:ea typeface="Arial"/>
              <a:cs typeface="Arial"/>
              <a:sym typeface="Arial"/>
            </a:endParaRPr>
          </a:p>
          <a:p>
            <a:pPr indent="-234950" lvl="0" marL="28575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(New!) </a:t>
            </a:r>
            <a:r>
              <a:rPr b="0" i="0" lang="en-US" sz="2400" u="sng" cap="none" strike="noStrike">
                <a:solidFill>
                  <a:srgbClr val="000000"/>
                </a:solidFill>
                <a:latin typeface="Arial"/>
                <a:ea typeface="Arial"/>
                <a:cs typeface="Arial"/>
                <a:sym typeface="Arial"/>
                <a:hlinkClick r:id="rId7">
                  <a:extLst>
                    <a:ext uri="{A12FA001-AC4F-418D-AE19-62706E023703}">
                      <ahyp:hlinkClr val="tx"/>
                    </a:ext>
                  </a:extLst>
                </a:hlinkClick>
              </a:rPr>
              <a:t>protocols.io </a:t>
            </a:r>
            <a:r>
              <a:rPr b="0" i="0" lang="en-US" sz="2400" u="none" cap="none" strike="noStrike">
                <a:solidFill>
                  <a:srgbClr val="000000"/>
                </a:solidFill>
                <a:latin typeface="Arial"/>
                <a:ea typeface="Arial"/>
                <a:cs typeface="Arial"/>
                <a:sym typeface="Arial"/>
              </a:rPr>
              <a:t>– </a:t>
            </a:r>
            <a:r>
              <a:rPr b="0" i="0" lang="en-US" sz="2000" u="none" cap="none" strike="noStrike">
                <a:solidFill>
                  <a:srgbClr val="000000"/>
                </a:solidFill>
                <a:latin typeface="Arial"/>
                <a:ea typeface="Arial"/>
                <a:cs typeface="Arial"/>
                <a:sym typeface="Arial"/>
              </a:rPr>
              <a:t>Move protocols and documents to and from OSF</a:t>
            </a:r>
            <a:endParaRPr b="0" i="0" sz="1400" u="none" cap="none" strike="noStrike">
              <a:solidFill>
                <a:srgbClr val="000000"/>
              </a:solidFill>
              <a:latin typeface="Arial"/>
              <a:ea typeface="Arial"/>
              <a:cs typeface="Arial"/>
              <a:sym typeface="Arial"/>
            </a:endParaRPr>
          </a:p>
          <a:p>
            <a:pPr indent="-234950" lvl="0" marL="28575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And more!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45"/>
          <p:cNvSpPr txBox="1"/>
          <p:nvPr/>
        </p:nvSpPr>
        <p:spPr>
          <a:xfrm>
            <a:off x="4358944" y="5607932"/>
            <a:ext cx="4344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8">
                  <a:extLst>
                    <a:ext uri="{A12FA001-AC4F-418D-AE19-62706E023703}">
                      <ahyp:hlinkClr val="tx"/>
                    </a:ext>
                  </a:extLst>
                </a:hlinkClick>
              </a:rPr>
              <a:t>https://www.cos.io/communities/software-developers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46"/>
          <p:cNvSpPr/>
          <p:nvPr/>
        </p:nvSpPr>
        <p:spPr>
          <a:xfrm rot="5400000">
            <a:off x="-2946060" y="2951460"/>
            <a:ext cx="6869400" cy="9744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46"/>
          <p:cNvSpPr/>
          <p:nvPr/>
        </p:nvSpPr>
        <p:spPr>
          <a:xfrm>
            <a:off x="2074200" y="13518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2375" name="Google Shape;2375;p46"/>
          <p:cNvSpPr/>
          <p:nvPr/>
        </p:nvSpPr>
        <p:spPr>
          <a:xfrm>
            <a:off x="1717075" y="1662475"/>
            <a:ext cx="10695000" cy="44802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sp>
        <p:nvSpPr>
          <p:cNvPr id="2376" name="Google Shape;2376;p46"/>
          <p:cNvSpPr/>
          <p:nvPr/>
        </p:nvSpPr>
        <p:spPr>
          <a:xfrm>
            <a:off x="2526632" y="-237297"/>
            <a:ext cx="7783500" cy="1052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70C0"/>
                </a:solidFill>
                <a:latin typeface="Arial"/>
                <a:ea typeface="Arial"/>
                <a:cs typeface="Arial"/>
                <a:sym typeface="Arial"/>
              </a:rPr>
              <a:t>Integrators and Interoperability</a:t>
            </a:r>
            <a:endParaRPr b="0" i="0" sz="4400" u="none" cap="none" strike="noStrike">
              <a:solidFill>
                <a:srgbClr val="0070C0"/>
              </a:solidFill>
              <a:latin typeface="Cambria"/>
              <a:ea typeface="Cambria"/>
              <a:cs typeface="Cambria"/>
              <a:sym typeface="Cambria"/>
            </a:endParaRPr>
          </a:p>
        </p:txBody>
      </p:sp>
      <p:sp>
        <p:nvSpPr>
          <p:cNvPr id="2377" name="Google Shape;2377;p46"/>
          <p:cNvSpPr txBox="1"/>
          <p:nvPr/>
        </p:nvSpPr>
        <p:spPr>
          <a:xfrm>
            <a:off x="2360495" y="1989945"/>
            <a:ext cx="11307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46"/>
          <p:cNvSpPr txBox="1"/>
          <p:nvPr/>
        </p:nvSpPr>
        <p:spPr>
          <a:xfrm>
            <a:off x="5528269" y="5587082"/>
            <a:ext cx="4344600" cy="555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100"/>
              <a:buFont typeface="Arial"/>
              <a:buNone/>
            </a:pPr>
            <a:r>
              <a:rPr b="0" i="0" lang="en-US" sz="1400" u="none" cap="none" strike="noStrike">
                <a:solidFill>
                  <a:srgbClr val="000000"/>
                </a:solidFill>
                <a:latin typeface="Arial"/>
                <a:ea typeface="Arial"/>
                <a:cs typeface="Arial"/>
                <a:sym typeface="Arial"/>
              </a:rPr>
              <a:t>https://www.cos.io/products/osf</a:t>
            </a:r>
            <a:endParaRPr b="0" i="0" sz="1400" u="sng"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46"/>
          <p:cNvSpPr txBox="1"/>
          <p:nvPr/>
        </p:nvSpPr>
        <p:spPr>
          <a:xfrm>
            <a:off x="1263350" y="630750"/>
            <a:ext cx="10491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Open Sans"/>
                <a:ea typeface="Open Sans"/>
                <a:cs typeface="Open Sans"/>
                <a:sym typeface="Open Sans"/>
              </a:rPr>
              <a:t>We also want to meet researchers where they are by enabling integrations with other tools and services that they utilize at each stage of the research lifecycle.  This allows a user can store their data or citations in the places that they already use and trust, but still connect them with their OSF projects and collaborators without any duplication of effort.</a:t>
            </a:r>
            <a:endParaRPr b="0" i="1" sz="1800" u="none" cap="none" strike="noStrike">
              <a:solidFill>
                <a:srgbClr val="000000"/>
              </a:solidFill>
              <a:latin typeface="Open Sans"/>
              <a:ea typeface="Open Sans"/>
              <a:cs typeface="Open Sans"/>
              <a:sym typeface="Open Sans"/>
            </a:endParaRPr>
          </a:p>
        </p:txBody>
      </p:sp>
      <p:sp>
        <p:nvSpPr>
          <p:cNvPr id="2380" name="Google Shape;2380;p46"/>
          <p:cNvSpPr/>
          <p:nvPr/>
        </p:nvSpPr>
        <p:spPr>
          <a:xfrm>
            <a:off x="2074200" y="25710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2381" name="Google Shape;2381;p46"/>
          <p:cNvSpPr/>
          <p:nvPr/>
        </p:nvSpPr>
        <p:spPr>
          <a:xfrm>
            <a:off x="1717075" y="2881675"/>
            <a:ext cx="10695000" cy="44802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pic>
        <p:nvPicPr>
          <p:cNvPr descr="Chart, diagram&#10;&#10;Description automatically generated" id="2382" name="Google Shape;2382;p46"/>
          <p:cNvPicPr preferRelativeResize="0"/>
          <p:nvPr/>
        </p:nvPicPr>
        <p:blipFill rotWithShape="1">
          <a:blip r:embed="rId3">
            <a:alphaModFix/>
          </a:blip>
          <a:srcRect b="0" l="0" r="0" t="0"/>
          <a:stretch/>
        </p:blipFill>
        <p:spPr>
          <a:xfrm>
            <a:off x="2643152" y="2326228"/>
            <a:ext cx="7797563" cy="445574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6" name="Shape 2386"/>
        <p:cNvGrpSpPr/>
        <p:nvPr/>
      </p:nvGrpSpPr>
      <p:grpSpPr>
        <a:xfrm>
          <a:off x="0" y="0"/>
          <a:ext cx="0" cy="0"/>
          <a:chOff x="0" y="0"/>
          <a:chExt cx="0" cy="0"/>
        </a:xfrm>
      </p:grpSpPr>
      <p:sp>
        <p:nvSpPr>
          <p:cNvPr id="2387" name="Google Shape;2387;p47"/>
          <p:cNvSpPr/>
          <p:nvPr/>
        </p:nvSpPr>
        <p:spPr>
          <a:xfrm>
            <a:off x="880320" y="6142680"/>
            <a:ext cx="11310300" cy="7308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47"/>
          <p:cNvSpPr/>
          <p:nvPr/>
        </p:nvSpPr>
        <p:spPr>
          <a:xfrm>
            <a:off x="1027200" y="6069600"/>
            <a:ext cx="11163852" cy="378"/>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2389" name="Google Shape;2389;p47"/>
          <p:cNvSpPr/>
          <p:nvPr/>
        </p:nvSpPr>
        <p:spPr>
          <a:xfrm>
            <a:off x="1263360" y="5967000"/>
            <a:ext cx="10927656" cy="16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2390" name="Google Shape;2390;p47"/>
          <p:cNvSpPr/>
          <p:nvPr/>
        </p:nvSpPr>
        <p:spPr>
          <a:xfrm rot="5400000">
            <a:off x="-2946060" y="2951460"/>
            <a:ext cx="6869400" cy="974400"/>
          </a:xfrm>
          <a:prstGeom prst="rect">
            <a:avLst/>
          </a:prstGeom>
          <a:solidFill>
            <a:srgbClr val="0A3C91"/>
          </a:solidFill>
          <a:ln>
            <a:noFill/>
          </a:ln>
          <a:effectLst>
            <a:outerShdw dir="5400000" dist="23040">
              <a:srgbClr val="000000">
                <a:alpha val="3372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47"/>
          <p:cNvSpPr/>
          <p:nvPr/>
        </p:nvSpPr>
        <p:spPr>
          <a:xfrm flipH="1" rot="10800000">
            <a:off x="1079520" y="6051960"/>
            <a:ext cx="486" cy="6065280"/>
          </a:xfrm>
          <a:custGeom>
            <a:rect b="b" l="l" r="r" t="t"/>
            <a:pathLst>
              <a:path extrusionOk="0" h="21600" w="21600">
                <a:moveTo>
                  <a:pt x="0" y="0"/>
                </a:moveTo>
                <a:lnTo>
                  <a:pt x="21600" y="21600"/>
                </a:lnTo>
              </a:path>
            </a:pathLst>
          </a:custGeom>
          <a:noFill/>
          <a:ln cap="flat" cmpd="sng" w="88900">
            <a:solidFill>
              <a:srgbClr val="2C91F5"/>
            </a:solidFill>
            <a:prstDash val="solid"/>
            <a:round/>
            <a:headEnd len="sm" w="sm" type="none"/>
            <a:tailEnd len="sm" w="sm" type="none"/>
          </a:ln>
        </p:spPr>
      </p:sp>
      <p:sp>
        <p:nvSpPr>
          <p:cNvPr id="2392" name="Google Shape;2392;p47"/>
          <p:cNvSpPr/>
          <p:nvPr/>
        </p:nvSpPr>
        <p:spPr>
          <a:xfrm flipH="1" rot="10800000">
            <a:off x="1252800" y="5983920"/>
            <a:ext cx="486" cy="5983200"/>
          </a:xfrm>
          <a:custGeom>
            <a:rect b="b" l="l" r="r" t="t"/>
            <a:pathLst>
              <a:path extrusionOk="0" h="21600" w="21600">
                <a:moveTo>
                  <a:pt x="0" y="0"/>
                </a:moveTo>
                <a:lnTo>
                  <a:pt x="21600" y="21600"/>
                </a:lnTo>
              </a:path>
            </a:pathLst>
          </a:custGeom>
          <a:noFill/>
          <a:ln cap="flat" cmpd="sng" w="31675">
            <a:solidFill>
              <a:srgbClr val="61C2F4"/>
            </a:solidFill>
            <a:prstDash val="solid"/>
            <a:round/>
            <a:headEnd len="sm" w="sm" type="none"/>
            <a:tailEnd len="sm" w="sm" type="none"/>
          </a:ln>
        </p:spPr>
      </p:sp>
      <p:sp>
        <p:nvSpPr>
          <p:cNvPr id="2393" name="Google Shape;2393;p47"/>
          <p:cNvSpPr/>
          <p:nvPr/>
        </p:nvSpPr>
        <p:spPr>
          <a:xfrm>
            <a:off x="1540800" y="1351800"/>
            <a:ext cx="10407000" cy="4480200"/>
          </a:xfrm>
          <a:prstGeom prst="rect">
            <a:avLst/>
          </a:prstGeom>
          <a:noFill/>
          <a:ln>
            <a:noFill/>
          </a:ln>
        </p:spPr>
        <p:txBody>
          <a:bodyPr anchorCtr="0" anchor="t" bIns="45700" lIns="91425" spcFirstLastPara="1" rIns="91425" wrap="square" tIns="45700">
            <a:noAutofit/>
          </a:bodyPr>
          <a:lstStyle/>
          <a:p>
            <a:pPr indent="0" lvl="0" marL="457200" marR="0" rtl="0" algn="l">
              <a:lnSpc>
                <a:spcPct val="11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a:p>
            <a:pPr indent="0" lvl="0" marL="0" marR="0" rtl="0" algn="l">
              <a:lnSpc>
                <a:spcPct val="140000"/>
              </a:lnSpc>
              <a:spcBef>
                <a:spcPts val="0"/>
              </a:spcBef>
              <a:spcAft>
                <a:spcPts val="0"/>
              </a:spcAft>
              <a:buClr>
                <a:srgbClr val="000000"/>
              </a:buClr>
              <a:buSzPts val="2900"/>
              <a:buFont typeface="Arial"/>
              <a:buNone/>
            </a:pPr>
            <a:r>
              <a:t/>
            </a:r>
            <a:endParaRPr b="0" i="0" sz="2900" u="none" cap="none" strike="noStrike">
              <a:solidFill>
                <a:srgbClr val="000000"/>
              </a:solidFill>
              <a:latin typeface="Cambria"/>
              <a:ea typeface="Cambria"/>
              <a:cs typeface="Cambria"/>
              <a:sym typeface="Cambria"/>
            </a:endParaRPr>
          </a:p>
        </p:txBody>
      </p:sp>
      <p:sp>
        <p:nvSpPr>
          <p:cNvPr id="2394" name="Google Shape;2394;p47"/>
          <p:cNvSpPr/>
          <p:nvPr/>
        </p:nvSpPr>
        <p:spPr>
          <a:xfrm>
            <a:off x="1183675" y="1662475"/>
            <a:ext cx="10695000" cy="44802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rgbClr val="000000"/>
              </a:solidFill>
              <a:latin typeface="Cambria"/>
              <a:ea typeface="Cambria"/>
              <a:cs typeface="Cambria"/>
              <a:sym typeface="Cambria"/>
            </a:endParaRPr>
          </a:p>
        </p:txBody>
      </p:sp>
      <p:sp>
        <p:nvSpPr>
          <p:cNvPr id="2395" name="Google Shape;2395;p47"/>
          <p:cNvSpPr/>
          <p:nvPr/>
        </p:nvSpPr>
        <p:spPr>
          <a:xfrm>
            <a:off x="2526632" y="-84897"/>
            <a:ext cx="7783500" cy="1052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0" i="0" lang="en-US" sz="4400" u="none" cap="none" strike="noStrike">
                <a:solidFill>
                  <a:srgbClr val="0070C0"/>
                </a:solidFill>
                <a:latin typeface="Arial"/>
                <a:ea typeface="Arial"/>
                <a:cs typeface="Arial"/>
                <a:sym typeface="Arial"/>
              </a:rPr>
              <a:t>What now? Integration frenzy!</a:t>
            </a:r>
            <a:endParaRPr b="0" i="0" sz="4400" u="none" cap="none" strike="noStrike">
              <a:solidFill>
                <a:srgbClr val="0070C0"/>
              </a:solidFill>
              <a:latin typeface="Cambria"/>
              <a:ea typeface="Cambria"/>
              <a:cs typeface="Cambria"/>
              <a:sym typeface="Cambria"/>
            </a:endParaRPr>
          </a:p>
        </p:txBody>
      </p:sp>
      <p:sp>
        <p:nvSpPr>
          <p:cNvPr id="2396" name="Google Shape;2396;p47"/>
          <p:cNvSpPr txBox="1"/>
          <p:nvPr/>
        </p:nvSpPr>
        <p:spPr>
          <a:xfrm>
            <a:off x="351920" y="935845"/>
            <a:ext cx="11307900" cy="1028100"/>
          </a:xfrm>
          <a:prstGeom prst="rect">
            <a:avLst/>
          </a:prstGeom>
          <a:noFill/>
          <a:ln>
            <a:noFill/>
          </a:ln>
        </p:spPr>
        <p:txBody>
          <a:bodyPr anchorCtr="0" anchor="t" bIns="45700" lIns="91425" spcFirstLastPara="1" rIns="91425" wrap="square" tIns="45700">
            <a:spAutoFit/>
          </a:bodyPr>
          <a:lstStyle/>
          <a:p>
            <a:pPr indent="0" lvl="0" marL="914400" marR="0" rtl="0" algn="l">
              <a:lnSpc>
                <a:spcPct val="110000"/>
              </a:lnSpc>
              <a:spcBef>
                <a:spcPts val="0"/>
              </a:spcBef>
              <a:spcAft>
                <a:spcPts val="0"/>
              </a:spcAft>
              <a:buClr>
                <a:schemeClr val="dk1"/>
              </a:buClr>
              <a:buSzPts val="1800"/>
              <a:buFont typeface="Arial"/>
              <a:buNone/>
            </a:pPr>
            <a:r>
              <a:rPr b="0" i="1" lang="en-US" sz="1900" u="none" cap="none" strike="noStrike">
                <a:solidFill>
                  <a:schemeClr val="dk1"/>
                </a:solidFill>
                <a:latin typeface="Open Sans"/>
                <a:ea typeface="Open Sans"/>
                <a:cs typeface="Open Sans"/>
                <a:sym typeface="Open Sans"/>
              </a:rPr>
              <a:t>COS and the OSF partner with research communities in many ways, including the development of add-ons and other integrations. I want to chat with anyone who has an interest in integrating their tools, or have a potential integration with tools that their communities value and use!</a:t>
            </a:r>
            <a:endParaRPr b="0" i="1" sz="1500" u="none" cap="none" strike="noStrike">
              <a:solidFill>
                <a:srgbClr val="000000"/>
              </a:solidFill>
              <a:latin typeface="Open Sans"/>
              <a:ea typeface="Open Sans"/>
              <a:cs typeface="Open Sans"/>
              <a:sym typeface="Open Sans"/>
            </a:endParaRPr>
          </a:p>
        </p:txBody>
      </p:sp>
      <p:sp>
        <p:nvSpPr>
          <p:cNvPr id="2397" name="Google Shape;2397;p47"/>
          <p:cNvSpPr txBox="1"/>
          <p:nvPr/>
        </p:nvSpPr>
        <p:spPr>
          <a:xfrm>
            <a:off x="1520549" y="2171623"/>
            <a:ext cx="10358100" cy="36327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Things that are coming soon:</a:t>
            </a:r>
            <a:br>
              <a:rPr b="0" i="0" lang="en-US" sz="2400" u="none" cap="none" strike="noStrike">
                <a:solidFill>
                  <a:srgbClr val="000000"/>
                </a:solidFill>
                <a:latin typeface="Arial"/>
                <a:ea typeface="Arial"/>
                <a:cs typeface="Arial"/>
                <a:sym typeface="Arial"/>
              </a:rPr>
            </a:b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An OSF Institutions member has supported the enhancement of OneDrive integration with write, copy, and move features, as well as connections to institutional OneDrive accounts.</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Local and even regional/consortial repository integrations</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Another OSF Institutions member developing and merging more storage and even computing resource add-ons</a:t>
            </a:r>
            <a:endParaRPr b="0" i="0" sz="2400" u="none" cap="none" strike="noStrike">
              <a:solidFill>
                <a:srgbClr val="000000"/>
              </a:solidFill>
              <a:latin typeface="Arial"/>
              <a:ea typeface="Arial"/>
              <a:cs typeface="Arial"/>
              <a:sym typeface="Arial"/>
            </a:endParaRPr>
          </a:p>
          <a:p>
            <a:pPr indent="-381000" lvl="0" marL="4572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And more partnerships to come!</a:t>
            </a:r>
            <a:endParaRPr b="0" i="0" sz="2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47"/>
          <p:cNvSpPr txBox="1"/>
          <p:nvPr/>
        </p:nvSpPr>
        <p:spPr>
          <a:xfrm>
            <a:off x="4358944" y="5684132"/>
            <a:ext cx="4344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https://www.cos.io/products/osf-institutions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48"/>
          <p:cNvSpPr txBox="1"/>
          <p:nvPr>
            <p:ph type="title"/>
          </p:nvPr>
        </p:nvSpPr>
        <p:spPr>
          <a:xfrm>
            <a:off x="649254" y="315325"/>
            <a:ext cx="79650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OSF API</a:t>
            </a:r>
            <a:endParaRPr/>
          </a:p>
        </p:txBody>
      </p:sp>
      <p:pic>
        <p:nvPicPr>
          <p:cNvPr id="2404" name="Google Shape;2404;p48"/>
          <p:cNvPicPr preferRelativeResize="0"/>
          <p:nvPr/>
        </p:nvPicPr>
        <p:blipFill rotWithShape="1">
          <a:blip r:embed="rId3">
            <a:alphaModFix/>
          </a:blip>
          <a:srcRect b="0" l="0" r="0" t="11440"/>
          <a:stretch/>
        </p:blipFill>
        <p:spPr>
          <a:xfrm>
            <a:off x="7589775" y="136175"/>
            <a:ext cx="4411900" cy="3421199"/>
          </a:xfrm>
          <a:prstGeom prst="rect">
            <a:avLst/>
          </a:prstGeom>
          <a:noFill/>
          <a:ln>
            <a:noFill/>
          </a:ln>
        </p:spPr>
      </p:pic>
      <p:pic>
        <p:nvPicPr>
          <p:cNvPr id="2405" name="Google Shape;2405;p48"/>
          <p:cNvPicPr preferRelativeResize="0"/>
          <p:nvPr/>
        </p:nvPicPr>
        <p:blipFill rotWithShape="1">
          <a:blip r:embed="rId4">
            <a:alphaModFix/>
          </a:blip>
          <a:srcRect b="0" l="0" r="0" t="0"/>
          <a:stretch/>
        </p:blipFill>
        <p:spPr>
          <a:xfrm>
            <a:off x="296074" y="1127412"/>
            <a:ext cx="6210701" cy="4215752"/>
          </a:xfrm>
          <a:prstGeom prst="rect">
            <a:avLst/>
          </a:prstGeom>
          <a:noFill/>
          <a:ln>
            <a:noFill/>
          </a:ln>
        </p:spPr>
      </p:pic>
      <p:pic>
        <p:nvPicPr>
          <p:cNvPr id="2406" name="Google Shape;2406;p48"/>
          <p:cNvPicPr preferRelativeResize="0"/>
          <p:nvPr/>
        </p:nvPicPr>
        <p:blipFill rotWithShape="1">
          <a:blip r:embed="rId5">
            <a:alphaModFix/>
          </a:blip>
          <a:srcRect b="0" l="0" r="0" t="13464"/>
          <a:stretch/>
        </p:blipFill>
        <p:spPr>
          <a:xfrm>
            <a:off x="5683700" y="3704725"/>
            <a:ext cx="6317972" cy="29605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1" name="Shape 2411"/>
        <p:cNvGrpSpPr/>
        <p:nvPr/>
      </p:nvGrpSpPr>
      <p:grpSpPr>
        <a:xfrm>
          <a:off x="0" y="0"/>
          <a:ext cx="0" cy="0"/>
          <a:chOff x="0" y="0"/>
          <a:chExt cx="0" cy="0"/>
        </a:xfrm>
      </p:grpSpPr>
      <p:sp>
        <p:nvSpPr>
          <p:cNvPr id="2412" name="Google Shape;2412;p49"/>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rmAutofit/>
          </a:bodyPr>
          <a:lstStyle/>
          <a:p>
            <a:pPr indent="0" lvl="0" marL="0" rtl="0" algn="ctr">
              <a:lnSpc>
                <a:spcPct val="100000"/>
              </a:lnSpc>
              <a:spcBef>
                <a:spcPts val="0"/>
              </a:spcBef>
              <a:spcAft>
                <a:spcPts val="0"/>
              </a:spcAft>
              <a:buSzPts val="6900"/>
              <a:buNone/>
            </a:pPr>
            <a:r>
              <a:rPr lang="en-US"/>
              <a:t>OSF Meetings</a:t>
            </a:r>
            <a:endParaRPr/>
          </a:p>
        </p:txBody>
      </p:sp>
      <p:sp>
        <p:nvSpPr>
          <p:cNvPr id="2413" name="Google Shape;2413;p49"/>
          <p:cNvSpPr txBox="1"/>
          <p:nvPr>
            <p:ph idx="1" type="subTitle"/>
          </p:nvPr>
        </p:nvSpPr>
        <p:spPr>
          <a:xfrm>
            <a:off x="415600" y="3778833"/>
            <a:ext cx="11360700" cy="10569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50"/>
          <p:cNvSpPr txBox="1"/>
          <p:nvPr>
            <p:ph type="title"/>
          </p:nvPr>
        </p:nvSpPr>
        <p:spPr>
          <a:xfrm>
            <a:off x="497453" y="417075"/>
            <a:ext cx="9622500" cy="10179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3700"/>
              <a:buNone/>
            </a:pPr>
            <a:r>
              <a:rPr lang="en-US"/>
              <a:t>OSF Meetings</a:t>
            </a:r>
            <a:endParaRPr/>
          </a:p>
        </p:txBody>
      </p:sp>
      <p:sp>
        <p:nvSpPr>
          <p:cNvPr id="2419" name="Google Shape;2419;p50"/>
          <p:cNvSpPr txBox="1"/>
          <p:nvPr>
            <p:ph idx="1" type="body"/>
          </p:nvPr>
        </p:nvSpPr>
        <p:spPr>
          <a:xfrm>
            <a:off x="497450" y="1338425"/>
            <a:ext cx="3637500" cy="50643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b="1" lang="en-US"/>
              <a:t>Vision</a:t>
            </a:r>
            <a:endParaRPr b="1"/>
          </a:p>
          <a:p>
            <a:pPr indent="0" lvl="0" marL="0" rtl="0" algn="l">
              <a:lnSpc>
                <a:spcPct val="115000"/>
              </a:lnSpc>
              <a:spcBef>
                <a:spcPts val="0"/>
              </a:spcBef>
              <a:spcAft>
                <a:spcPts val="0"/>
              </a:spcAft>
              <a:buSzPts val="2400"/>
              <a:buNone/>
            </a:pPr>
            <a:r>
              <a:rPr lang="en-US" sz="1800"/>
              <a:t>C</a:t>
            </a:r>
            <a:r>
              <a:rPr lang="en-US" sz="1800">
                <a:solidFill>
                  <a:schemeClr val="dk1"/>
                </a:solidFill>
              </a:rPr>
              <a:t>onference organizers a branded landing page, simple submission process providing an easy way to share research content, and simple search and discovery. Researchers who share materials can add supplementary data, code, preprints, or other material alongside their poster or slides.</a:t>
            </a:r>
            <a:endParaRPr/>
          </a:p>
          <a:p>
            <a:pPr indent="0" lvl="0" marL="0" rtl="0" algn="l">
              <a:lnSpc>
                <a:spcPct val="115000"/>
              </a:lnSpc>
              <a:spcBef>
                <a:spcPts val="1600"/>
              </a:spcBef>
              <a:spcAft>
                <a:spcPts val="1600"/>
              </a:spcAft>
              <a:buSzPts val="2400"/>
              <a:buNone/>
            </a:pPr>
            <a:r>
              <a:t/>
            </a:r>
            <a:endParaRPr/>
          </a:p>
        </p:txBody>
      </p:sp>
      <p:pic>
        <p:nvPicPr>
          <p:cNvPr id="2420" name="Google Shape;2420;p50" title="Chart"/>
          <p:cNvPicPr preferRelativeResize="0"/>
          <p:nvPr/>
        </p:nvPicPr>
        <p:blipFill rotWithShape="1">
          <a:blip r:embed="rId3">
            <a:alphaModFix/>
          </a:blip>
          <a:srcRect b="0" l="0" r="0" t="0"/>
          <a:stretch/>
        </p:blipFill>
        <p:spPr>
          <a:xfrm>
            <a:off x="4212900" y="1286538"/>
            <a:ext cx="7671810" cy="4737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2021-01-19T14:10:30Z</dcterms:created>
  <dc:creator>NIci Pfeiffer</dc:creator>
</cp:coreProperties>
</file>